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303" r:id="rId4"/>
    <p:sldId id="28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83" r:id="rId13"/>
    <p:sldId id="305" r:id="rId14"/>
    <p:sldId id="306" r:id="rId15"/>
    <p:sldId id="263" r:id="rId16"/>
    <p:sldId id="304" r:id="rId17"/>
    <p:sldId id="30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4D"/>
    <a:srgbClr val="FEF102"/>
    <a:srgbClr val="7C2BC5"/>
    <a:srgbClr val="FFFEEF"/>
    <a:srgbClr val="FBE6D6"/>
    <a:srgbClr val="E56032"/>
    <a:srgbClr val="C35FEF"/>
    <a:srgbClr val="292D90"/>
    <a:srgbClr val="FFFCC8"/>
    <a:srgbClr val="F09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374" autoAdjust="0"/>
  </p:normalViewPr>
  <p:slideViewPr>
    <p:cSldViewPr snapToGrid="0">
      <p:cViewPr varScale="1">
        <p:scale>
          <a:sx n="75" d="100"/>
          <a:sy n="75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9C17-CE08-40B7-AA6D-26217CB64304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C59F-CAB2-4151-9AB9-784D5D4F9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7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4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5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8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2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1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4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6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55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4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1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9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3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1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3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C59F-CAB2-4151-9AB9-784D5D4F9B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3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9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33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03AE0-6181-774E-B74E-7D2F372EE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537D2D-329C-454A-929D-11D5AB248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83EEB-7BEC-1444-9D9C-16DD5285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2D0BF5-51EB-3643-B079-9B807FF0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82D5AA-2061-7B4C-B9AD-F41B7F55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483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0CFF8-3561-A94E-A6D3-58627D44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1CE72-DF59-E84B-977E-764D40CB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F1FBED-10C8-4A46-BE32-79CBD582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5E7B0A-6793-564A-A8F7-4B3B4E5D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8A02C-5FDA-A347-935B-168FB498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521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08F46-565D-FE4D-826E-3C027194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3628E9-8E65-9C4D-BC87-99DF8391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522B75-5932-5044-96B6-D822EA05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04F0A-951E-D74A-9940-E1D35A7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87E20-C224-104A-A9F0-4FC29D72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826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BA496-9698-B240-ADB2-BDA5A7F4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C485-7203-5547-B23D-4109BE125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20C728-3280-B643-87C1-DDCEC337E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DAE9EA-8B8F-D949-92C2-DE311513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BFFD45-B340-3049-8D7D-12AB965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AF90FA-CA36-5C4C-AC3B-201C15D5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196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560B5-3144-BE4E-AD77-FAFBA950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5FB3BA-EB24-6143-B8A6-B5EE316C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E366F8-0C2E-7D43-AE3A-77033CFEA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DB23A3-0DD5-694E-B8B2-3DD1C8D4C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BA1E04-B5EC-1348-9E82-B82C76FF3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69BA3C-18A1-0545-86D0-89FEDB4C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02D4E2-4792-2444-B758-475EB3A2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D72EDB-099B-484A-913A-ED028CEA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031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FAFDC-9DCA-3C4D-ADE5-08826886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5408A7-D0F5-584E-89B7-BF73A33A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6FA393-EE3B-4B40-9EE0-748A7B48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EF5BD-76AA-ED49-B345-2AC18C0F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710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6F8024-0166-1543-A739-4A490D4B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0490F2-BD06-A744-9626-60C15031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29CC66-C78E-6141-AD8E-90C09AD2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647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780A7-679B-B647-8032-986527D4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615A0-6FBD-8E46-8A9E-F854A64A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3225BE-45CE-0A4B-B960-B4EFC6ECF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E3252E-41F2-0F40-94D3-C7000F91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51411C-E7F7-6140-88E2-9CECBFB3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FD9A9A-300D-614D-A6AA-F0DD19F1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514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9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599A9-53F7-7841-B643-F6CF80A4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5CB9A9-EA8A-044C-A31B-BA6ED2978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C0B3B4-508B-A245-BAEA-99447280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E56345-B2BB-3843-9E20-4BDF24F9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CE2A23-9A9C-A049-8E4C-0C992001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751712-4866-0247-AE8B-3F81B2E5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246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77FEE-E799-614F-A9A5-EA85F6ED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0838AC-8C03-3448-B342-B6E5EC782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749F26-346A-634A-95C2-3272888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37F83-6857-9245-A4F8-AF0B4041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51A34C-A767-3142-8810-C340C7AC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6560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9C10BC-11B3-294B-A0C2-2BE2DED68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7AA475-A1E5-124B-80DE-BDE763AE5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C14CD-D534-BA47-8F59-99D1A007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5C91E-A51A-0344-97D4-1D2E5C96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5B22B6-A118-5E4C-8429-33878436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50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57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08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1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4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0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03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93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7A9AE7-C0DC-C34F-9CC2-EBD7D44A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22439C-17B6-CB4F-957C-0F422F8C8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96E1B-CD2D-5245-ACFD-0A4C1178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58F6-464C-1541-A456-790E91C8DF57}" type="datetimeFigureOut">
              <a:rPr lang="x-none" smtClean="0"/>
              <a:t>18/10/2021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B865D-3F10-A44D-A73E-072D514E3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4615B8-316C-4343-B5E2-C8AA5B31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8244-81CE-F24C-8EBD-844ECF76D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73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2E006BF-7F98-4CC6-9055-716BA0FB5F07}"/>
              </a:ext>
            </a:extLst>
          </p:cNvPr>
          <p:cNvGrpSpPr/>
          <p:nvPr/>
        </p:nvGrpSpPr>
        <p:grpSpPr>
          <a:xfrm>
            <a:off x="2600880" y="748653"/>
            <a:ext cx="6971511" cy="1487282"/>
            <a:chOff x="2556164" y="374074"/>
            <a:chExt cx="9279081" cy="11229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E7238C3-32DA-40DD-88EF-6185CAFA112A}"/>
                </a:ext>
              </a:extLst>
            </p:cNvPr>
            <p:cNvGrpSpPr/>
            <p:nvPr/>
          </p:nvGrpSpPr>
          <p:grpSpPr>
            <a:xfrm>
              <a:off x="2556164" y="374074"/>
              <a:ext cx="9279081" cy="1122920"/>
              <a:chOff x="5168079" y="498385"/>
              <a:chExt cx="5919022" cy="99932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8079" y="498385"/>
                <a:ext cx="5919022" cy="999320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71C3F298-DFC0-472C-86B4-296305F101F6}"/>
                  </a:ext>
                </a:extLst>
              </p:cNvPr>
              <p:cNvSpPr/>
              <p:nvPr/>
            </p:nvSpPr>
            <p:spPr>
              <a:xfrm>
                <a:off x="6286500" y="665018"/>
                <a:ext cx="3834245" cy="620202"/>
              </a:xfrm>
              <a:prstGeom prst="rect">
                <a:avLst/>
              </a:prstGeom>
              <a:solidFill>
                <a:srgbClr val="F7C2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3E129B2-40BD-499C-962A-1781A4A9F1FE}"/>
                </a:ext>
              </a:extLst>
            </p:cNvPr>
            <p:cNvSpPr txBox="1"/>
            <p:nvPr/>
          </p:nvSpPr>
          <p:spPr>
            <a:xfrm>
              <a:off x="3074290" y="570475"/>
              <a:ext cx="8223735" cy="720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ỦY BAN NHÂN DÂN QUẬN 12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PHÒNG GIÁO DỤC VÀ ĐÀO TẠO QUẬN 12</a:t>
              </a:r>
            </a:p>
          </p:txBody>
        </p:sp>
      </p:grpSp>
      <p:sp>
        <p:nvSpPr>
          <p:cNvPr id="18" name="文本框 18">
            <a:extLst>
              <a:ext uri="{FF2B5EF4-FFF2-40B4-BE49-F238E27FC236}">
                <a16:creationId xmlns:a16="http://schemas.microsoft.com/office/drawing/2014/main" xmlns="" id="{F3689C2F-814F-4168-AA60-AF049418A63A}"/>
              </a:ext>
            </a:extLst>
          </p:cNvPr>
          <p:cNvSpPr txBox="1"/>
          <p:nvPr/>
        </p:nvSpPr>
        <p:spPr>
          <a:xfrm>
            <a:off x="5234810" y="2197936"/>
            <a:ext cx="138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仓耳今楷05-6763 W05" panose="02020400000000000000" pitchFamily="18" charset="-122"/>
                <a:cs typeface="+mn-cs"/>
              </a:rPr>
              <a:t>Toán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仓耳今楷05-6763 W05" panose="02020400000000000000" pitchFamily="18" charset="-122"/>
              <a:cs typeface="+mn-cs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7A6B9529-05B7-4DCD-8F59-5E75992CC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44" y="2818581"/>
            <a:ext cx="6843438" cy="1177648"/>
          </a:xfrm>
          <a:prstGeom prst="rect">
            <a:avLst/>
          </a:prstGeom>
        </p:spPr>
      </p:pic>
      <p:sp>
        <p:nvSpPr>
          <p:cNvPr id="10" name="文本框 18">
            <a:extLst>
              <a:ext uri="{FF2B5EF4-FFF2-40B4-BE49-F238E27FC236}">
                <a16:creationId xmlns:a16="http://schemas.microsoft.com/office/drawing/2014/main" xmlns="" id="{F9DAAB89-C859-7C44-9EC5-2B6B9CC8DDD5}"/>
              </a:ext>
            </a:extLst>
          </p:cNvPr>
          <p:cNvSpPr txBox="1"/>
          <p:nvPr/>
        </p:nvSpPr>
        <p:spPr>
          <a:xfrm>
            <a:off x="5082410" y="3459161"/>
            <a:ext cx="251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1 )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Rồi tới luôn.m4a" descr="Rồi tới luôn.m4a">
            <a:hlinkClick r:id="" action="ppaction://media"/>
            <a:extLst>
              <a:ext uri="{FF2B5EF4-FFF2-40B4-BE49-F238E27FC236}">
                <a16:creationId xmlns:a16="http://schemas.microsoft.com/office/drawing/2014/main" xmlns="" id="{63FAFA4A-858C-4440-876E-E9296C0F5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32084" y="2235935"/>
            <a:ext cx="812800" cy="812800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xmlns="" id="{F9DAAB89-C859-7C44-9EC5-2B6B9CC8DDD5}"/>
              </a:ext>
            </a:extLst>
          </p:cNvPr>
          <p:cNvSpPr txBox="1"/>
          <p:nvPr/>
        </p:nvSpPr>
        <p:spPr>
          <a:xfrm>
            <a:off x="6923707" y="4488013"/>
            <a:ext cx="382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GV: Du Ngọc</a:t>
            </a:r>
            <a:r>
              <a:rPr kumimoji="0" lang="en-US" altLang="zh-CN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Lan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A95BE5B-9F52-834C-AD23-7ED1792DDE37}"/>
              </a:ext>
            </a:extLst>
          </p:cNvPr>
          <p:cNvSpPr txBox="1"/>
          <p:nvPr/>
        </p:nvSpPr>
        <p:spPr>
          <a:xfrm>
            <a:off x="1690653" y="1937363"/>
            <a:ext cx="5142246" cy="707886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7C2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8 là ?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C2BC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x-none" sz="6000" b="0" i="0" u="none" strike="noStrike" kern="1200" cap="none" spc="0" normalizeH="0" baseline="0" noProof="0" dirty="0">
              <a:ln>
                <a:noFill/>
              </a:ln>
              <a:solidFill>
                <a:srgbClr val="7C2BC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39044" y="2473102"/>
            <a:ext cx="101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Picture 5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1A844473-F487-E14C-9249-EE3070F1A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628" y="5174317"/>
            <a:ext cx="1339128" cy="140594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9D4C45B-9E40-294C-B42B-4E164099D9EA}"/>
              </a:ext>
            </a:extLst>
          </p:cNvPr>
          <p:cNvGrpSpPr/>
          <p:nvPr/>
        </p:nvGrpSpPr>
        <p:grpSpPr>
          <a:xfrm>
            <a:off x="440267" y="2982108"/>
            <a:ext cx="10718799" cy="1570893"/>
            <a:chOff x="1874753" y="3648071"/>
            <a:chExt cx="8816663" cy="157089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530F302-7C0A-4842-A6D7-D37C9A75E516}"/>
                </a:ext>
              </a:extLst>
            </p:cNvPr>
            <p:cNvGrpSpPr/>
            <p:nvPr/>
          </p:nvGrpSpPr>
          <p:grpSpPr>
            <a:xfrm>
              <a:off x="2021241" y="3648071"/>
              <a:ext cx="8670175" cy="217334"/>
              <a:chOff x="2254470" y="5554571"/>
              <a:chExt cx="8464847" cy="151179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xmlns="" id="{38ED3042-1142-6140-AB5C-FF15897E7779}"/>
                  </a:ext>
                </a:extLst>
              </p:cNvPr>
              <p:cNvCxnSpPr/>
              <p:nvPr/>
            </p:nvCxnSpPr>
            <p:spPr>
              <a:xfrm>
                <a:off x="2254470" y="5627184"/>
                <a:ext cx="846484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30EF93B2-838E-694E-8553-C64B1C073EAD}"/>
                  </a:ext>
                </a:extLst>
              </p:cNvPr>
              <p:cNvCxnSpPr/>
              <p:nvPr/>
            </p:nvCxnSpPr>
            <p:spPr>
              <a:xfrm>
                <a:off x="225447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0496B086-B7D0-694E-AE4D-4774A7406201}"/>
                  </a:ext>
                </a:extLst>
              </p:cNvPr>
              <p:cNvCxnSpPr/>
              <p:nvPr/>
            </p:nvCxnSpPr>
            <p:spPr>
              <a:xfrm>
                <a:off x="291754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04C38ADA-BB88-3948-BE87-46AA0FB2419A}"/>
                  </a:ext>
                </a:extLst>
              </p:cNvPr>
              <p:cNvCxnSpPr/>
              <p:nvPr/>
            </p:nvCxnSpPr>
            <p:spPr>
              <a:xfrm>
                <a:off x="358061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BCF80EB7-DBF8-B242-80D2-ADC36CC1BE0B}"/>
                  </a:ext>
                </a:extLst>
              </p:cNvPr>
              <p:cNvCxnSpPr/>
              <p:nvPr/>
            </p:nvCxnSpPr>
            <p:spPr>
              <a:xfrm>
                <a:off x="424369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96C3A91F-86C6-5647-A62D-0F1796B31ABC}"/>
                  </a:ext>
                </a:extLst>
              </p:cNvPr>
              <p:cNvCxnSpPr/>
              <p:nvPr/>
            </p:nvCxnSpPr>
            <p:spPr>
              <a:xfrm>
                <a:off x="4906766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5BCB1C42-AB7C-DC48-9208-5AAB1E54ED2E}"/>
                  </a:ext>
                </a:extLst>
              </p:cNvPr>
              <p:cNvCxnSpPr/>
              <p:nvPr/>
            </p:nvCxnSpPr>
            <p:spPr>
              <a:xfrm>
                <a:off x="556984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59B8F0DA-87A7-EE46-82AB-43F889E86A91}"/>
                  </a:ext>
                </a:extLst>
              </p:cNvPr>
              <p:cNvCxnSpPr/>
              <p:nvPr/>
            </p:nvCxnSpPr>
            <p:spPr>
              <a:xfrm>
                <a:off x="623291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1663D2F-AF81-1B42-8951-F30996BA1098}"/>
                  </a:ext>
                </a:extLst>
              </p:cNvPr>
              <p:cNvCxnSpPr/>
              <p:nvPr/>
            </p:nvCxnSpPr>
            <p:spPr>
              <a:xfrm>
                <a:off x="689598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BF34FCFF-482C-154D-9881-506294CC3F2B}"/>
                  </a:ext>
                </a:extLst>
              </p:cNvPr>
              <p:cNvCxnSpPr/>
              <p:nvPr/>
            </p:nvCxnSpPr>
            <p:spPr>
              <a:xfrm>
                <a:off x="755906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B4C051E9-2D7A-9046-A1ED-50C89E2327B2}"/>
                  </a:ext>
                </a:extLst>
              </p:cNvPr>
              <p:cNvCxnSpPr/>
              <p:nvPr/>
            </p:nvCxnSpPr>
            <p:spPr>
              <a:xfrm>
                <a:off x="8222136" y="5554597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D28E1653-2786-5943-AAFA-C010561EA89A}"/>
                  </a:ext>
                </a:extLst>
              </p:cNvPr>
              <p:cNvCxnSpPr/>
              <p:nvPr/>
            </p:nvCxnSpPr>
            <p:spPr>
              <a:xfrm>
                <a:off x="8885210" y="5554571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868F0832-B51F-9441-A3A5-06EC03006AE6}"/>
                  </a:ext>
                </a:extLst>
              </p:cNvPr>
              <p:cNvCxnSpPr/>
              <p:nvPr/>
            </p:nvCxnSpPr>
            <p:spPr>
              <a:xfrm>
                <a:off x="9548284" y="5554573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54FBA227-F1E9-3540-831B-A9929D60C3E9}"/>
                  </a:ext>
                </a:extLst>
              </p:cNvPr>
              <p:cNvCxnSpPr/>
              <p:nvPr/>
            </p:nvCxnSpPr>
            <p:spPr>
              <a:xfrm>
                <a:off x="10211354" y="5554576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DECE781-0318-894E-B428-45961A7862BC}"/>
                </a:ext>
              </a:extLst>
            </p:cNvPr>
            <p:cNvSpPr txBox="1"/>
            <p:nvPr/>
          </p:nvSpPr>
          <p:spPr>
            <a:xfrm>
              <a:off x="187475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5EA0BDA-F5E2-6C47-AB83-E8CE47BB6720}"/>
                </a:ext>
              </a:extLst>
            </p:cNvPr>
            <p:cNvSpPr txBox="1"/>
            <p:nvPr/>
          </p:nvSpPr>
          <p:spPr>
            <a:xfrm>
              <a:off x="252531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D4D829B-DCD3-9E42-81B2-06B15431F287}"/>
                </a:ext>
              </a:extLst>
            </p:cNvPr>
            <p:cNvSpPr txBox="1"/>
            <p:nvPr/>
          </p:nvSpPr>
          <p:spPr>
            <a:xfrm>
              <a:off x="3175885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007C1F1-1FEF-F44B-8BA2-0BBCD6642AAB}"/>
                </a:ext>
              </a:extLst>
            </p:cNvPr>
            <p:cNvSpPr txBox="1"/>
            <p:nvPr/>
          </p:nvSpPr>
          <p:spPr>
            <a:xfrm>
              <a:off x="388360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56E2BEF-D87B-D744-B93F-133B8836EE08}"/>
                </a:ext>
              </a:extLst>
            </p:cNvPr>
            <p:cNvSpPr txBox="1"/>
            <p:nvPr/>
          </p:nvSpPr>
          <p:spPr>
            <a:xfrm>
              <a:off x="453416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52224A6-8D91-8841-BF3D-4D689E9D1057}"/>
                </a:ext>
              </a:extLst>
            </p:cNvPr>
            <p:cNvSpPr txBox="1"/>
            <p:nvPr/>
          </p:nvSpPr>
          <p:spPr>
            <a:xfrm>
              <a:off x="524188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E157CAC-CD4E-6748-9AD6-34AFCE19E132}"/>
                </a:ext>
              </a:extLst>
            </p:cNvPr>
            <p:cNvSpPr txBox="1"/>
            <p:nvPr/>
          </p:nvSpPr>
          <p:spPr>
            <a:xfrm>
              <a:off x="593531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91D9108-E180-154E-B1FF-07DB4AFEDCE2}"/>
                </a:ext>
              </a:extLst>
            </p:cNvPr>
            <p:cNvSpPr txBox="1"/>
            <p:nvPr/>
          </p:nvSpPr>
          <p:spPr>
            <a:xfrm>
              <a:off x="6600171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88F9A430-A222-D44C-BF47-82A429A59078}"/>
                </a:ext>
              </a:extLst>
            </p:cNvPr>
            <p:cNvSpPr txBox="1"/>
            <p:nvPr/>
          </p:nvSpPr>
          <p:spPr>
            <a:xfrm>
              <a:off x="732217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952270FF-440B-0546-94E3-795501E83BEC}"/>
                </a:ext>
              </a:extLst>
            </p:cNvPr>
            <p:cNvSpPr txBox="1"/>
            <p:nvPr/>
          </p:nvSpPr>
          <p:spPr>
            <a:xfrm>
              <a:off x="797274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FCFBA67-F7DE-A04A-9533-788FB09799F4}"/>
                </a:ext>
              </a:extLst>
            </p:cNvPr>
            <p:cNvSpPr txBox="1"/>
            <p:nvPr/>
          </p:nvSpPr>
          <p:spPr>
            <a:xfrm>
              <a:off x="8580445" y="4018635"/>
              <a:ext cx="552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4945F2C9-5412-5348-BCD3-F207BFA899FC}"/>
                </a:ext>
              </a:extLst>
            </p:cNvPr>
            <p:cNvSpPr txBox="1"/>
            <p:nvPr/>
          </p:nvSpPr>
          <p:spPr>
            <a:xfrm>
              <a:off x="9238152" y="4018635"/>
              <a:ext cx="5522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E9D6721-2B7A-954E-A5FD-105B97D33DB3}"/>
                </a:ext>
              </a:extLst>
            </p:cNvPr>
            <p:cNvSpPr txBox="1"/>
            <p:nvPr/>
          </p:nvSpPr>
          <p:spPr>
            <a:xfrm>
              <a:off x="9895286" y="4018635"/>
              <a:ext cx="551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867F7B3D-A0B4-B24A-A936-3395AC900631}"/>
              </a:ext>
            </a:extLst>
          </p:cNvPr>
          <p:cNvSpPr/>
          <p:nvPr/>
        </p:nvSpPr>
        <p:spPr>
          <a:xfrm>
            <a:off x="6901184" y="3275589"/>
            <a:ext cx="796125" cy="803050"/>
          </a:xfrm>
          <a:prstGeom prst="ellipse">
            <a:avLst/>
          </a:prstGeom>
          <a:noFill/>
          <a:ln w="28575">
            <a:solidFill>
              <a:srgbClr val="E56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C1F9B7-E432-EE40-98B5-7943AABD9150}"/>
              </a:ext>
            </a:extLst>
          </p:cNvPr>
          <p:cNvSpPr/>
          <p:nvPr/>
        </p:nvSpPr>
        <p:spPr>
          <a:xfrm>
            <a:off x="6036774" y="3248892"/>
            <a:ext cx="796125" cy="80305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9164E54-8AC8-0444-95F9-1187395D15A5}"/>
              </a:ext>
            </a:extLst>
          </p:cNvPr>
          <p:cNvSpPr txBox="1"/>
          <p:nvPr/>
        </p:nvSpPr>
        <p:spPr>
          <a:xfrm>
            <a:off x="6197262" y="3347773"/>
            <a:ext cx="541831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4857935-F7C5-A74D-9A07-FEF43FEF2683}"/>
              </a:ext>
            </a:extLst>
          </p:cNvPr>
          <p:cNvSpPr/>
          <p:nvPr/>
        </p:nvSpPr>
        <p:spPr>
          <a:xfrm>
            <a:off x="207854" y="3308827"/>
            <a:ext cx="796125" cy="730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ECF1EA99-7319-E145-BB1C-4992CB31F8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28" y="3364841"/>
            <a:ext cx="1253472" cy="133634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2348FA1-22AD-2045-99CA-B9814574D92C}"/>
              </a:ext>
            </a:extLst>
          </p:cNvPr>
          <p:cNvGrpSpPr/>
          <p:nvPr/>
        </p:nvGrpSpPr>
        <p:grpSpPr>
          <a:xfrm>
            <a:off x="6833417" y="47712"/>
            <a:ext cx="4855274" cy="3055224"/>
            <a:chOff x="7203834" y="126776"/>
            <a:chExt cx="4529120" cy="3484447"/>
          </a:xfrm>
        </p:grpSpPr>
        <p:sp>
          <p:nvSpPr>
            <p:cNvPr id="44" name="Speech Bubble: Oval 17">
              <a:extLst>
                <a:ext uri="{FF2B5EF4-FFF2-40B4-BE49-F238E27FC236}">
                  <a16:creationId xmlns:a16="http://schemas.microsoft.com/office/drawing/2014/main" xmlns="" id="{94885466-CDFE-304D-9793-9C105864BB8C}"/>
                </a:ext>
              </a:extLst>
            </p:cNvPr>
            <p:cNvSpPr/>
            <p:nvPr/>
          </p:nvSpPr>
          <p:spPr>
            <a:xfrm>
              <a:off x="7203834" y="126776"/>
              <a:ext cx="4405068" cy="3484447"/>
            </a:xfrm>
            <a:prstGeom prst="wedgeEllipseCallout">
              <a:avLst>
                <a:gd name="adj1" fmla="val 29140"/>
                <a:gd name="adj2" fmla="val 54054"/>
              </a:avLst>
            </a:prstGeom>
            <a:noFill/>
            <a:ln w="38100">
              <a:solidFill>
                <a:srgbClr val="E56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18">
              <a:extLst>
                <a:ext uri="{FF2B5EF4-FFF2-40B4-BE49-F238E27FC236}">
                  <a16:creationId xmlns:a16="http://schemas.microsoft.com/office/drawing/2014/main" xmlns="" id="{334AA8AD-1592-C847-BF0B-FBBB22D14D39}"/>
                </a:ext>
              </a:extLst>
            </p:cNvPr>
            <p:cNvSpPr txBox="1"/>
            <p:nvPr/>
          </p:nvSpPr>
          <p:spPr>
            <a:xfrm>
              <a:off x="7570751" y="674564"/>
              <a:ext cx="4162203" cy="263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Trên tia số, mỗ</a:t>
              </a:r>
              <a:r>
                <a:rPr kumimoji="0" lang="vi-VN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 số (khác 0) </a:t>
              </a:r>
              <a:r>
                <a:rPr kumimoji="0" lang="vi-VN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lớn hơn </a:t>
              </a:r>
              <a:r>
                <a:rPr kumimoji="0" lang="vi-VN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các số bên trái và </a:t>
              </a:r>
              <a:r>
                <a:rPr kumimoji="0" lang="vi-VN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bé hơn </a:t>
              </a:r>
              <a:r>
                <a:rPr kumimoji="0" lang="vi-VN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các số bên phải nó.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: Rounded Corners 15">
            <a:extLst>
              <a:ext uri="{FF2B5EF4-FFF2-40B4-BE49-F238E27FC236}">
                <a16:creationId xmlns:a16="http://schemas.microsoft.com/office/drawing/2014/main" xmlns="" id="{A823B565-D70E-3540-A952-882CAE72FFBA}"/>
              </a:ext>
            </a:extLst>
          </p:cNvPr>
          <p:cNvSpPr/>
          <p:nvPr/>
        </p:nvSpPr>
        <p:spPr>
          <a:xfrm>
            <a:off x="5299615" y="4224500"/>
            <a:ext cx="4375355" cy="1336346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18">
            <a:extLst>
              <a:ext uri="{FF2B5EF4-FFF2-40B4-BE49-F238E27FC236}">
                <a16:creationId xmlns:a16="http://schemas.microsoft.com/office/drawing/2014/main" xmlns="" id="{C7930936-03A4-9D4B-891F-3D84F7218D29}"/>
              </a:ext>
            </a:extLst>
          </p:cNvPr>
          <p:cNvSpPr txBox="1"/>
          <p:nvPr/>
        </p:nvSpPr>
        <p:spPr>
          <a:xfrm>
            <a:off x="5415933" y="4395963"/>
            <a:ext cx="415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 liền sau </a:t>
            </a:r>
            <a:r>
              <a:rPr kumimoji="0" lang="fr-FR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 7 là 8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18">
            <a:extLst>
              <a:ext uri="{FF2B5EF4-FFF2-40B4-BE49-F238E27FC236}">
                <a16:creationId xmlns:a16="http://schemas.microsoft.com/office/drawing/2014/main" xmlns="" id="{A0E02B77-F6F8-144E-92D0-2CA834497C04}"/>
              </a:ext>
            </a:extLst>
          </p:cNvPr>
          <p:cNvSpPr txBox="1"/>
          <p:nvPr/>
        </p:nvSpPr>
        <p:spPr>
          <a:xfrm>
            <a:off x="5415933" y="4949881"/>
            <a:ext cx="46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 liền trước </a:t>
            </a: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 8 là 7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E04911F-799F-2146-8637-747BE403768F}"/>
              </a:ext>
            </a:extLst>
          </p:cNvPr>
          <p:cNvSpPr txBox="1"/>
          <p:nvPr/>
        </p:nvSpPr>
        <p:spPr>
          <a:xfrm>
            <a:off x="1547840" y="1239812"/>
            <a:ext cx="5191253" cy="707886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7C2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7 là số ?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C2BC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x-none" sz="6000" b="0" i="0" u="none" strike="noStrike" kern="1200" cap="none" spc="0" normalizeH="0" baseline="0" noProof="0" dirty="0">
              <a:ln>
                <a:noFill/>
              </a:ln>
              <a:solidFill>
                <a:srgbClr val="7C2BC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9A05906-0C45-EC40-BE82-E6C184C40C18}"/>
              </a:ext>
            </a:extLst>
          </p:cNvPr>
          <p:cNvSpPr txBox="1"/>
          <p:nvPr/>
        </p:nvSpPr>
        <p:spPr>
          <a:xfrm>
            <a:off x="7077796" y="3347772"/>
            <a:ext cx="541831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764 L -0.00391 -0.2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254 L -0.06888 -0.30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89" grpId="0" animBg="1"/>
      <p:bldP spid="89" grpId="1" animBg="1"/>
      <p:bldP spid="89" grpId="2" animBg="1"/>
      <p:bldP spid="89" grpId="3" animBg="1"/>
      <p:bldP spid="52" grpId="0" animBg="1"/>
      <p:bldP spid="52" grpId="1" animBg="1"/>
      <p:bldP spid="52" grpId="2" animBg="1"/>
      <p:bldP spid="52" grpId="3" animBg="1"/>
      <p:bldP spid="54" grpId="2" animBg="1"/>
      <p:bldP spid="54" grpId="3" animBg="1"/>
      <p:bldP spid="54" grpId="4" animBg="1"/>
      <p:bldP spid="41" grpId="0" animBg="1"/>
      <p:bldP spid="41" grpId="1" animBg="1"/>
      <p:bldP spid="46" grpId="0" animBg="1"/>
      <p:bldP spid="47" grpId="0"/>
      <p:bldP spid="48" grpId="0"/>
      <p:bldP spid="55" grpId="0" animBg="1"/>
      <p:bldP spid="55" grpId="1" animBg="1"/>
      <p:bldP spid="51" grpId="1" animBg="1"/>
      <p:bldP spid="51" grpId="2" animBg="1"/>
      <p:bldP spid="51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2823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629833" y="3981171"/>
            <a:ext cx="3460954" cy="895629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49312" y="1264779"/>
            <a:ext cx="2875660" cy="254664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136309" y="1459909"/>
            <a:ext cx="2364337" cy="209382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57075" y="1808861"/>
            <a:ext cx="1906423" cy="147272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663300" y="2021082"/>
            <a:ext cx="1343826" cy="1038114"/>
          </a:xfrm>
          <a:prstGeom prst="rect">
            <a:avLst/>
          </a:prstGeom>
          <a:solidFill>
            <a:srgbClr val="BF9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4717" y="2153380"/>
            <a:ext cx="127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76" y="-186499"/>
            <a:ext cx="2035322" cy="203532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3F31B01-EE22-4E83-98AF-C716298914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-16267" r="16320" b="1"/>
          <a:stretch/>
        </p:blipFill>
        <p:spPr>
          <a:xfrm>
            <a:off x="7629833" y="3981170"/>
            <a:ext cx="3460955" cy="8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3" grpId="0" animBg="1"/>
      <p:bldP spid="14" grpId="0" animBg="1"/>
      <p:bldP spid="1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99" y="5992462"/>
            <a:ext cx="2698853" cy="885896"/>
          </a:xfrm>
          <a:prstGeom prst="rect">
            <a:avLst/>
          </a:prstGeom>
        </p:spPr>
      </p:pic>
      <p:sp>
        <p:nvSpPr>
          <p:cNvPr id="64" name="文本框 18">
            <a:extLst>
              <a:ext uri="{FF2B5EF4-FFF2-40B4-BE49-F238E27FC236}">
                <a16:creationId xmlns:a16="http://schemas.microsoft.com/office/drawing/2014/main" xmlns="" id="{A1A6A75D-4E25-4073-8097-088F561F3219}"/>
              </a:ext>
            </a:extLst>
          </p:cNvPr>
          <p:cNvSpPr txBox="1"/>
          <p:nvPr/>
        </p:nvSpPr>
        <p:spPr>
          <a:xfrm>
            <a:off x="263495" y="4294736"/>
            <a:ext cx="76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c)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文本框 18">
            <a:extLst>
              <a:ext uri="{FF2B5EF4-FFF2-40B4-BE49-F238E27FC236}">
                <a16:creationId xmlns:a16="http://schemas.microsoft.com/office/drawing/2014/main" xmlns="" id="{D0EB7D5B-8F03-4F98-8FF1-880A813FD412}"/>
              </a:ext>
            </a:extLst>
          </p:cNvPr>
          <p:cNvSpPr txBox="1"/>
          <p:nvPr/>
        </p:nvSpPr>
        <p:spPr>
          <a:xfrm>
            <a:off x="932678" y="4366045"/>
            <a:ext cx="404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liền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fr-FR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fr-FR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là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18">
            <a:extLst>
              <a:ext uri="{FF2B5EF4-FFF2-40B4-BE49-F238E27FC236}">
                <a16:creationId xmlns:a16="http://schemas.microsoft.com/office/drawing/2014/main" xmlns="" id="{3675235F-5F54-4D29-B8A8-1967712A4301}"/>
              </a:ext>
            </a:extLst>
          </p:cNvPr>
          <p:cNvSpPr txBox="1"/>
          <p:nvPr/>
        </p:nvSpPr>
        <p:spPr>
          <a:xfrm>
            <a:off x="756984" y="5026774"/>
            <a:ext cx="4338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 liền trước </a:t>
            </a: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18">
            <a:extLst>
              <a:ext uri="{FF2B5EF4-FFF2-40B4-BE49-F238E27FC236}">
                <a16:creationId xmlns:a16="http://schemas.microsoft.com/office/drawing/2014/main" xmlns="" id="{1B28884D-4F45-4D2C-90CF-40CC4E8584B1}"/>
              </a:ext>
            </a:extLst>
          </p:cNvPr>
          <p:cNvSpPr txBox="1"/>
          <p:nvPr/>
        </p:nvSpPr>
        <p:spPr>
          <a:xfrm>
            <a:off x="4776866" y="4425066"/>
            <a:ext cx="8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18">
            <a:extLst>
              <a:ext uri="{FF2B5EF4-FFF2-40B4-BE49-F238E27FC236}">
                <a16:creationId xmlns:a16="http://schemas.microsoft.com/office/drawing/2014/main" xmlns="" id="{63274287-1523-43A5-9FB2-CE841D528180}"/>
              </a:ext>
            </a:extLst>
          </p:cNvPr>
          <p:cNvSpPr txBox="1"/>
          <p:nvPr/>
        </p:nvSpPr>
        <p:spPr>
          <a:xfrm>
            <a:off x="4975615" y="5054463"/>
            <a:ext cx="8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18">
            <a:extLst>
              <a:ext uri="{FF2B5EF4-FFF2-40B4-BE49-F238E27FC236}">
                <a16:creationId xmlns:a16="http://schemas.microsoft.com/office/drawing/2014/main" xmlns="" id="{7F50ADF3-4CCF-4C5D-BD60-A56673ED05F7}"/>
              </a:ext>
            </a:extLst>
          </p:cNvPr>
          <p:cNvSpPr txBox="1"/>
          <p:nvPr/>
        </p:nvSpPr>
        <p:spPr>
          <a:xfrm>
            <a:off x="10570266" y="4366045"/>
            <a:ext cx="8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18">
            <a:extLst>
              <a:ext uri="{FF2B5EF4-FFF2-40B4-BE49-F238E27FC236}">
                <a16:creationId xmlns:a16="http://schemas.microsoft.com/office/drawing/2014/main" xmlns="" id="{439C9E17-A8CA-44F3-A1A0-D6CA5F7C4A55}"/>
              </a:ext>
            </a:extLst>
          </p:cNvPr>
          <p:cNvSpPr txBox="1"/>
          <p:nvPr/>
        </p:nvSpPr>
        <p:spPr>
          <a:xfrm>
            <a:off x="10482584" y="5054463"/>
            <a:ext cx="8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91" name="文本框 18">
            <a:extLst>
              <a:ext uri="{FF2B5EF4-FFF2-40B4-BE49-F238E27FC236}">
                <a16:creationId xmlns:a16="http://schemas.microsoft.com/office/drawing/2014/main" xmlns="" id="{281103EC-67C0-4902-B2AC-C65F2132E51D}"/>
              </a:ext>
            </a:extLst>
          </p:cNvPr>
          <p:cNvSpPr txBox="1"/>
          <p:nvPr/>
        </p:nvSpPr>
        <p:spPr>
          <a:xfrm>
            <a:off x="6517324" y="4339536"/>
            <a:ext cx="4338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 liền trước </a:t>
            </a: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" name="文本框 18">
            <a:extLst>
              <a:ext uri="{FF2B5EF4-FFF2-40B4-BE49-F238E27FC236}">
                <a16:creationId xmlns:a16="http://schemas.microsoft.com/office/drawing/2014/main" xmlns="" id="{82A1C685-601F-4E44-9674-1700E6AD0BAF}"/>
              </a:ext>
            </a:extLst>
          </p:cNvPr>
          <p:cNvSpPr txBox="1"/>
          <p:nvPr/>
        </p:nvSpPr>
        <p:spPr>
          <a:xfrm>
            <a:off x="6559989" y="5026774"/>
            <a:ext cx="404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liền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fr-FR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97</a:t>
            </a:r>
            <a:r>
              <a:rPr kumimoji="0" lang="fr-FR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là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xmlns="" id="{A8FD6012-42EA-440A-BC15-A17835EFCE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4" y="1"/>
            <a:ext cx="2133621" cy="95097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BA6CB01-28F6-5E40-9280-FCDBC7D2C68E}"/>
              </a:ext>
            </a:extLst>
          </p:cNvPr>
          <p:cNvSpPr/>
          <p:nvPr/>
        </p:nvSpPr>
        <p:spPr>
          <a:xfrm>
            <a:off x="7128583" y="1454512"/>
            <a:ext cx="792364" cy="803050"/>
          </a:xfrm>
          <a:prstGeom prst="ellipse">
            <a:avLst/>
          </a:prstGeom>
          <a:noFill/>
          <a:ln w="38100">
            <a:solidFill>
              <a:srgbClr val="E56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2CF1B10-314C-9B41-BC94-73476DA4F238}"/>
              </a:ext>
            </a:extLst>
          </p:cNvPr>
          <p:cNvGrpSpPr/>
          <p:nvPr/>
        </p:nvGrpSpPr>
        <p:grpSpPr>
          <a:xfrm>
            <a:off x="282358" y="926119"/>
            <a:ext cx="10996430" cy="1260465"/>
            <a:chOff x="282358" y="1146248"/>
            <a:chExt cx="10996430" cy="1260465"/>
          </a:xfrm>
        </p:grpSpPr>
        <p:sp>
          <p:nvSpPr>
            <p:cNvPr id="41" name="文本框 18">
              <a:extLst>
                <a:ext uri="{FF2B5EF4-FFF2-40B4-BE49-F238E27FC236}">
                  <a16:creationId xmlns:a16="http://schemas.microsoft.com/office/drawing/2014/main" xmlns="" id="{0A0BDEB7-719A-4746-87FD-2345BA93B5DB}"/>
                </a:ext>
              </a:extLst>
            </p:cNvPr>
            <p:cNvSpPr txBox="1"/>
            <p:nvPr/>
          </p:nvSpPr>
          <p:spPr>
            <a:xfrm>
              <a:off x="282358" y="1146248"/>
              <a:ext cx="766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今楷05-6763 W05" panose="02020400000000000000" pitchFamily="18" charset="-122"/>
                  <a:cs typeface="+mn-cs"/>
                </a:rPr>
                <a:t>a)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550E66FF-28CD-304A-89F1-0B540D2F29D8}"/>
                </a:ext>
              </a:extLst>
            </p:cNvPr>
            <p:cNvGrpSpPr/>
            <p:nvPr/>
          </p:nvGrpSpPr>
          <p:grpSpPr>
            <a:xfrm>
              <a:off x="913211" y="1389818"/>
              <a:ext cx="10365577" cy="1016895"/>
              <a:chOff x="1874753" y="3648071"/>
              <a:chExt cx="8816663" cy="101689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EBF67573-B4E3-2C41-AFB8-B806D613666F}"/>
                  </a:ext>
                </a:extLst>
              </p:cNvPr>
              <p:cNvGrpSpPr/>
              <p:nvPr/>
            </p:nvGrpSpPr>
            <p:grpSpPr>
              <a:xfrm>
                <a:off x="2021241" y="3648071"/>
                <a:ext cx="8670175" cy="217334"/>
                <a:chOff x="2254470" y="5554571"/>
                <a:chExt cx="8464847" cy="151179"/>
              </a:xfrm>
            </p:grpSpPr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xmlns="" id="{C087D3C0-D070-D843-BAB7-0C81024A1DF9}"/>
                    </a:ext>
                  </a:extLst>
                </p:cNvPr>
                <p:cNvCxnSpPr/>
                <p:nvPr/>
              </p:nvCxnSpPr>
              <p:spPr>
                <a:xfrm>
                  <a:off x="2254470" y="5627184"/>
                  <a:ext cx="8464847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xmlns="" id="{0CA2D4CF-051C-0746-A7B8-77CE137DADF9}"/>
                    </a:ext>
                  </a:extLst>
                </p:cNvPr>
                <p:cNvCxnSpPr/>
                <p:nvPr/>
              </p:nvCxnSpPr>
              <p:spPr>
                <a:xfrm>
                  <a:off x="2254470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xmlns="" id="{64656153-55F4-774E-A398-DC8789F58547}"/>
                    </a:ext>
                  </a:extLst>
                </p:cNvPr>
                <p:cNvCxnSpPr/>
                <p:nvPr/>
              </p:nvCxnSpPr>
              <p:spPr>
                <a:xfrm>
                  <a:off x="2917544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xmlns="" id="{1EEAAD61-3E3E-BD42-9F6B-ACA5F33270E8}"/>
                    </a:ext>
                  </a:extLst>
                </p:cNvPr>
                <p:cNvCxnSpPr/>
                <p:nvPr/>
              </p:nvCxnSpPr>
              <p:spPr>
                <a:xfrm>
                  <a:off x="3580618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xmlns="" id="{1658661B-953C-F84A-B962-1F5F60E3590E}"/>
                    </a:ext>
                  </a:extLst>
                </p:cNvPr>
                <p:cNvCxnSpPr/>
                <p:nvPr/>
              </p:nvCxnSpPr>
              <p:spPr>
                <a:xfrm>
                  <a:off x="4243692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xmlns="" id="{996A3EE2-CA4C-2C41-9240-5843ABABC710}"/>
                    </a:ext>
                  </a:extLst>
                </p:cNvPr>
                <p:cNvCxnSpPr/>
                <p:nvPr/>
              </p:nvCxnSpPr>
              <p:spPr>
                <a:xfrm>
                  <a:off x="4906766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7B14DBEF-A0A0-6945-A995-DD8CAF07885F}"/>
                    </a:ext>
                  </a:extLst>
                </p:cNvPr>
                <p:cNvCxnSpPr/>
                <p:nvPr/>
              </p:nvCxnSpPr>
              <p:spPr>
                <a:xfrm>
                  <a:off x="5569840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8C8F2CA6-79CE-3642-8697-D8889D2133B4}"/>
                    </a:ext>
                  </a:extLst>
                </p:cNvPr>
                <p:cNvCxnSpPr/>
                <p:nvPr/>
              </p:nvCxnSpPr>
              <p:spPr>
                <a:xfrm>
                  <a:off x="6232914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39F03C09-CA3C-F148-AB92-39332F700C77}"/>
                    </a:ext>
                  </a:extLst>
                </p:cNvPr>
                <p:cNvCxnSpPr/>
                <p:nvPr/>
              </p:nvCxnSpPr>
              <p:spPr>
                <a:xfrm>
                  <a:off x="6895988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55A4A18F-A683-0F4F-8A31-C3BB1F1E6151}"/>
                    </a:ext>
                  </a:extLst>
                </p:cNvPr>
                <p:cNvCxnSpPr/>
                <p:nvPr/>
              </p:nvCxnSpPr>
              <p:spPr>
                <a:xfrm>
                  <a:off x="7559062" y="5554609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A385087A-9BF9-6D4F-9637-50DD80B1465C}"/>
                    </a:ext>
                  </a:extLst>
                </p:cNvPr>
                <p:cNvCxnSpPr/>
                <p:nvPr/>
              </p:nvCxnSpPr>
              <p:spPr>
                <a:xfrm>
                  <a:off x="8222136" y="5554597"/>
                  <a:ext cx="0" cy="151141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D921DD0E-9BD4-F64C-A6F8-94C0F85A3ED4}"/>
                    </a:ext>
                  </a:extLst>
                </p:cNvPr>
                <p:cNvCxnSpPr/>
                <p:nvPr/>
              </p:nvCxnSpPr>
              <p:spPr>
                <a:xfrm>
                  <a:off x="8885210" y="5554571"/>
                  <a:ext cx="0" cy="151139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4B7FA2AD-C862-E240-8230-7FA804EEFB3B}"/>
                    </a:ext>
                  </a:extLst>
                </p:cNvPr>
                <p:cNvCxnSpPr/>
                <p:nvPr/>
              </p:nvCxnSpPr>
              <p:spPr>
                <a:xfrm>
                  <a:off x="9548284" y="5554573"/>
                  <a:ext cx="0" cy="151139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4CE615DB-01E7-AC48-832F-28981D81628D}"/>
                    </a:ext>
                  </a:extLst>
                </p:cNvPr>
                <p:cNvCxnSpPr/>
                <p:nvPr/>
              </p:nvCxnSpPr>
              <p:spPr>
                <a:xfrm>
                  <a:off x="10211354" y="5554576"/>
                  <a:ext cx="0" cy="151139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55598668-CB85-8445-9A67-16B11FD5651B}"/>
                  </a:ext>
                </a:extLst>
              </p:cNvPr>
              <p:cNvSpPr txBox="1"/>
              <p:nvPr/>
            </p:nvSpPr>
            <p:spPr>
              <a:xfrm>
                <a:off x="1874753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789FA0D-B935-BD44-80DF-259FCC71D497}"/>
                  </a:ext>
                </a:extLst>
              </p:cNvPr>
              <p:cNvSpPr txBox="1"/>
              <p:nvPr/>
            </p:nvSpPr>
            <p:spPr>
              <a:xfrm>
                <a:off x="2525319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CF0C6732-5AD4-934C-9F37-4FD0CD9F3951}"/>
                  </a:ext>
                </a:extLst>
              </p:cNvPr>
              <p:cNvSpPr txBox="1"/>
              <p:nvPr/>
            </p:nvSpPr>
            <p:spPr>
              <a:xfrm>
                <a:off x="3175885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83FF86B9-8FE4-174B-826E-F50B841BE7E9}"/>
                  </a:ext>
                </a:extLst>
              </p:cNvPr>
              <p:cNvSpPr txBox="1"/>
              <p:nvPr/>
            </p:nvSpPr>
            <p:spPr>
              <a:xfrm>
                <a:off x="3883603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9D5A82C4-516A-6F44-B515-B5F327EA48C0}"/>
                  </a:ext>
                </a:extLst>
              </p:cNvPr>
              <p:cNvSpPr txBox="1"/>
              <p:nvPr/>
            </p:nvSpPr>
            <p:spPr>
              <a:xfrm>
                <a:off x="4534169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91867E19-C9AA-804B-B7EE-4431C33C3B55}"/>
                  </a:ext>
                </a:extLst>
              </p:cNvPr>
              <p:cNvSpPr txBox="1"/>
              <p:nvPr/>
            </p:nvSpPr>
            <p:spPr>
              <a:xfrm>
                <a:off x="5241887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ECFC4605-ED9E-2A46-85C5-7FAC9CBD7D7D}"/>
                  </a:ext>
                </a:extLst>
              </p:cNvPr>
              <p:cNvSpPr txBox="1"/>
              <p:nvPr/>
            </p:nvSpPr>
            <p:spPr>
              <a:xfrm>
                <a:off x="5935317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44B364EE-D387-7B46-A23E-62F8FB65E731}"/>
                  </a:ext>
                </a:extLst>
              </p:cNvPr>
              <p:cNvSpPr txBox="1"/>
              <p:nvPr/>
            </p:nvSpPr>
            <p:spPr>
              <a:xfrm>
                <a:off x="6600171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9C0F96E5-7D25-BD45-84AE-BB93C8D37579}"/>
                  </a:ext>
                </a:extLst>
              </p:cNvPr>
              <p:cNvSpPr txBox="1"/>
              <p:nvPr/>
            </p:nvSpPr>
            <p:spPr>
              <a:xfrm>
                <a:off x="7322177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7FE6EE-DA23-A645-AF13-13BBF647EA33}"/>
                  </a:ext>
                </a:extLst>
              </p:cNvPr>
              <p:cNvSpPr txBox="1"/>
              <p:nvPr/>
            </p:nvSpPr>
            <p:spPr>
              <a:xfrm>
                <a:off x="7972743" y="4018635"/>
                <a:ext cx="445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F5A07B28-9D05-F543-904F-B71721F06378}"/>
                  </a:ext>
                </a:extLst>
              </p:cNvPr>
              <p:cNvSpPr txBox="1"/>
              <p:nvPr/>
            </p:nvSpPr>
            <p:spPr>
              <a:xfrm>
                <a:off x="8580445" y="4018635"/>
                <a:ext cx="552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656B4B5-3FF3-9A41-BC45-6FD2D854E564}"/>
                  </a:ext>
                </a:extLst>
              </p:cNvPr>
              <p:cNvSpPr txBox="1"/>
              <p:nvPr/>
            </p:nvSpPr>
            <p:spPr>
              <a:xfrm>
                <a:off x="9238152" y="4018635"/>
                <a:ext cx="5522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D8BA1716-13FC-204F-8788-5F86DC28D90C}"/>
                  </a:ext>
                </a:extLst>
              </p:cNvPr>
              <p:cNvSpPr txBox="1"/>
              <p:nvPr/>
            </p:nvSpPr>
            <p:spPr>
              <a:xfrm>
                <a:off x="9895286" y="4018635"/>
                <a:ext cx="551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400FEC79-FE6D-9141-9550-362F6858D64D}"/>
              </a:ext>
            </a:extLst>
          </p:cNvPr>
          <p:cNvSpPr txBox="1"/>
          <p:nvPr/>
        </p:nvSpPr>
        <p:spPr>
          <a:xfrm>
            <a:off x="8068686" y="1523510"/>
            <a:ext cx="417749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BF9012-E954-CF44-8ABA-58605AD991CB}"/>
              </a:ext>
            </a:extLst>
          </p:cNvPr>
          <p:cNvGrpSpPr/>
          <p:nvPr/>
        </p:nvGrpSpPr>
        <p:grpSpPr>
          <a:xfrm>
            <a:off x="241882" y="2646082"/>
            <a:ext cx="11359554" cy="1302126"/>
            <a:chOff x="241882" y="2917010"/>
            <a:chExt cx="11359554" cy="1302126"/>
          </a:xfrm>
        </p:grpSpPr>
        <p:sp>
          <p:nvSpPr>
            <p:cNvPr id="42" name="文本框 18">
              <a:extLst>
                <a:ext uri="{FF2B5EF4-FFF2-40B4-BE49-F238E27FC236}">
                  <a16:creationId xmlns:a16="http://schemas.microsoft.com/office/drawing/2014/main" xmlns="" id="{8046E717-3D76-41C7-9E97-89392C80CB3B}"/>
                </a:ext>
              </a:extLst>
            </p:cNvPr>
            <p:cNvSpPr txBox="1"/>
            <p:nvPr/>
          </p:nvSpPr>
          <p:spPr>
            <a:xfrm>
              <a:off x="241882" y="2917010"/>
              <a:ext cx="602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+mn-cs"/>
                </a:rPr>
                <a:t>b)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+mn-cs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xmlns="" id="{07E1964B-786A-984B-8403-65BED9EFC523}"/>
                </a:ext>
              </a:extLst>
            </p:cNvPr>
            <p:cNvCxnSpPr>
              <a:cxnSpLocks/>
            </p:cNvCxnSpPr>
            <p:nvPr/>
          </p:nvCxnSpPr>
          <p:spPr>
            <a:xfrm>
              <a:off x="863599" y="3306629"/>
              <a:ext cx="1073783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EE4BC14B-3AF1-2B4F-BE93-99E59DDF2A6B}"/>
                </a:ext>
              </a:extLst>
            </p:cNvPr>
            <p:cNvCxnSpPr/>
            <p:nvPr/>
          </p:nvCxnSpPr>
          <p:spPr>
            <a:xfrm>
              <a:off x="1041691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65337EC-4B82-AD45-A9C5-2ABB256A8B2E}"/>
                </a:ext>
              </a:extLst>
            </p:cNvPr>
            <p:cNvCxnSpPr/>
            <p:nvPr/>
          </p:nvCxnSpPr>
          <p:spPr>
            <a:xfrm>
              <a:off x="1867373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9CB71BD2-94A9-5C4A-8740-D08B88A86FC6}"/>
                </a:ext>
              </a:extLst>
            </p:cNvPr>
            <p:cNvCxnSpPr/>
            <p:nvPr/>
          </p:nvCxnSpPr>
          <p:spPr>
            <a:xfrm>
              <a:off x="2693054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5CF5CDD-B7C2-7148-B988-26EDE468B4D3}"/>
                </a:ext>
              </a:extLst>
            </p:cNvPr>
            <p:cNvCxnSpPr/>
            <p:nvPr/>
          </p:nvCxnSpPr>
          <p:spPr>
            <a:xfrm>
              <a:off x="3518736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B6526595-9766-144D-B5DB-CA78EB60DD67}"/>
                </a:ext>
              </a:extLst>
            </p:cNvPr>
            <p:cNvCxnSpPr/>
            <p:nvPr/>
          </p:nvCxnSpPr>
          <p:spPr>
            <a:xfrm>
              <a:off x="4344418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AB0C421-4095-0A49-9A02-4B7D6588DBEB}"/>
                </a:ext>
              </a:extLst>
            </p:cNvPr>
            <p:cNvCxnSpPr/>
            <p:nvPr/>
          </p:nvCxnSpPr>
          <p:spPr>
            <a:xfrm>
              <a:off x="5170099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FBD4372D-CD68-8847-9825-DEB3047A57DF}"/>
                </a:ext>
              </a:extLst>
            </p:cNvPr>
            <p:cNvCxnSpPr/>
            <p:nvPr/>
          </p:nvCxnSpPr>
          <p:spPr>
            <a:xfrm>
              <a:off x="5995781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4BAAC64-DE49-4744-82E3-07C4DA780F89}"/>
                </a:ext>
              </a:extLst>
            </p:cNvPr>
            <p:cNvCxnSpPr/>
            <p:nvPr/>
          </p:nvCxnSpPr>
          <p:spPr>
            <a:xfrm>
              <a:off x="6821462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2BA249F-100C-6B4E-92F7-FEA8D01A5D35}"/>
                </a:ext>
              </a:extLst>
            </p:cNvPr>
            <p:cNvCxnSpPr/>
            <p:nvPr/>
          </p:nvCxnSpPr>
          <p:spPr>
            <a:xfrm>
              <a:off x="7647144" y="3202296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553027D9-D609-0842-862E-F98FDA8F4073}"/>
                </a:ext>
              </a:extLst>
            </p:cNvPr>
            <p:cNvCxnSpPr/>
            <p:nvPr/>
          </p:nvCxnSpPr>
          <p:spPr>
            <a:xfrm>
              <a:off x="8472826" y="3202278"/>
              <a:ext cx="0" cy="21727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EED6640B-DFE3-184C-BEB4-2A5055659780}"/>
                </a:ext>
              </a:extLst>
            </p:cNvPr>
            <p:cNvCxnSpPr/>
            <p:nvPr/>
          </p:nvCxnSpPr>
          <p:spPr>
            <a:xfrm>
              <a:off x="9298507" y="3202241"/>
              <a:ext cx="0" cy="21727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FFB3C697-DC81-5F4B-9FBB-4EEB6320BE0F}"/>
                </a:ext>
              </a:extLst>
            </p:cNvPr>
            <p:cNvCxnSpPr/>
            <p:nvPr/>
          </p:nvCxnSpPr>
          <p:spPr>
            <a:xfrm>
              <a:off x="10124189" y="3202244"/>
              <a:ext cx="0" cy="21727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2D6E5898-05C0-2E4A-9564-0FAC625474C3}"/>
                </a:ext>
              </a:extLst>
            </p:cNvPr>
            <p:cNvCxnSpPr/>
            <p:nvPr/>
          </p:nvCxnSpPr>
          <p:spPr>
            <a:xfrm>
              <a:off x="10949866" y="3202248"/>
              <a:ext cx="0" cy="21727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20A3787-D409-C344-9051-C251CCE6EFED}"/>
                </a:ext>
              </a:extLst>
            </p:cNvPr>
            <p:cNvSpPr txBox="1"/>
            <p:nvPr/>
          </p:nvSpPr>
          <p:spPr>
            <a:xfrm>
              <a:off x="704841" y="3572805"/>
              <a:ext cx="700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C3DFAC50-E218-5049-869E-C4CC736F0346}"/>
                </a:ext>
              </a:extLst>
            </p:cNvPr>
            <p:cNvSpPr txBox="1"/>
            <p:nvPr/>
          </p:nvSpPr>
          <p:spPr>
            <a:xfrm>
              <a:off x="1632579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587140B-82D7-FF4A-909F-D65C33FC59E8}"/>
                </a:ext>
              </a:extLst>
            </p:cNvPr>
            <p:cNvSpPr txBox="1"/>
            <p:nvPr/>
          </p:nvSpPr>
          <p:spPr>
            <a:xfrm>
              <a:off x="2457367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D2A341CA-35C0-8542-81D7-235F0EA9FF7F}"/>
                </a:ext>
              </a:extLst>
            </p:cNvPr>
            <p:cNvSpPr txBox="1"/>
            <p:nvPr/>
          </p:nvSpPr>
          <p:spPr>
            <a:xfrm>
              <a:off x="3250038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4CEACA29-58EE-EC42-8C20-1E871F996BB0}"/>
                </a:ext>
              </a:extLst>
            </p:cNvPr>
            <p:cNvSpPr txBox="1"/>
            <p:nvPr/>
          </p:nvSpPr>
          <p:spPr>
            <a:xfrm>
              <a:off x="4040959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EFD68EA1-869D-8E4D-84A4-68665B4DB234}"/>
                </a:ext>
              </a:extLst>
            </p:cNvPr>
            <p:cNvSpPr txBox="1"/>
            <p:nvPr/>
          </p:nvSpPr>
          <p:spPr>
            <a:xfrm>
              <a:off x="4969095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667D700B-27AA-3244-9318-F64BBD58491F}"/>
                </a:ext>
              </a:extLst>
            </p:cNvPr>
            <p:cNvSpPr txBox="1"/>
            <p:nvPr/>
          </p:nvSpPr>
          <p:spPr>
            <a:xfrm>
              <a:off x="5812127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1E03B755-B5E1-5E42-8285-B03EF5DB4E13}"/>
                </a:ext>
              </a:extLst>
            </p:cNvPr>
            <p:cNvSpPr txBox="1"/>
            <p:nvPr/>
          </p:nvSpPr>
          <p:spPr>
            <a:xfrm>
              <a:off x="6552687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8C3FF058-47F5-E84D-94C5-5F9D68BEE183}"/>
                </a:ext>
              </a:extLst>
            </p:cNvPr>
            <p:cNvSpPr txBox="1"/>
            <p:nvPr/>
          </p:nvSpPr>
          <p:spPr>
            <a:xfrm>
              <a:off x="7498193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D90D61AB-DBAD-A045-8682-ADB09CDCC259}"/>
                </a:ext>
              </a:extLst>
            </p:cNvPr>
            <p:cNvSpPr txBox="1"/>
            <p:nvPr/>
          </p:nvSpPr>
          <p:spPr>
            <a:xfrm>
              <a:off x="8221383" y="3572805"/>
              <a:ext cx="721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97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15322FE5-11B5-E041-805E-2F4FCDF2C574}"/>
                </a:ext>
              </a:extLst>
            </p:cNvPr>
            <p:cNvSpPr txBox="1"/>
            <p:nvPr/>
          </p:nvSpPr>
          <p:spPr>
            <a:xfrm>
              <a:off x="9100664" y="3572805"/>
              <a:ext cx="672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30686B59-0F15-FB4F-A6B8-91BCA09A83C0}"/>
                </a:ext>
              </a:extLst>
            </p:cNvPr>
            <p:cNvSpPr txBox="1"/>
            <p:nvPr/>
          </p:nvSpPr>
          <p:spPr>
            <a:xfrm>
              <a:off x="9806081" y="3572805"/>
              <a:ext cx="536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ED065C16-217C-514A-BEBE-FDE075A6A828}"/>
                </a:ext>
              </a:extLst>
            </p:cNvPr>
            <p:cNvSpPr txBox="1"/>
            <p:nvPr/>
          </p:nvSpPr>
          <p:spPr>
            <a:xfrm>
              <a:off x="10729660" y="3572805"/>
              <a:ext cx="609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文本框 18">
            <a:extLst>
              <a:ext uri="{FF2B5EF4-FFF2-40B4-BE49-F238E27FC236}">
                <a16:creationId xmlns:a16="http://schemas.microsoft.com/office/drawing/2014/main" xmlns="" id="{D5EFA04A-A437-EF48-A013-C75495D8796B}"/>
              </a:ext>
            </a:extLst>
          </p:cNvPr>
          <p:cNvSpPr txBox="1"/>
          <p:nvPr/>
        </p:nvSpPr>
        <p:spPr>
          <a:xfrm>
            <a:off x="822169" y="4382345"/>
            <a:ext cx="4743492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liền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fr-FR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fr-FR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E5603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là ?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5603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7" name="文本框 18">
            <a:extLst>
              <a:ext uri="{FF2B5EF4-FFF2-40B4-BE49-F238E27FC236}">
                <a16:creationId xmlns:a16="http://schemas.microsoft.com/office/drawing/2014/main" xmlns="" id="{5EAA7969-E4E2-E444-9AD3-0E8C22FD47D9}"/>
              </a:ext>
            </a:extLst>
          </p:cNvPr>
          <p:cNvSpPr txBox="1"/>
          <p:nvPr/>
        </p:nvSpPr>
        <p:spPr>
          <a:xfrm>
            <a:off x="1672381" y="1539708"/>
            <a:ext cx="580058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C2BC5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C2BC5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D9B9D3C7-10D2-D342-AB70-890ED57C50BF}"/>
              </a:ext>
            </a:extLst>
          </p:cNvPr>
          <p:cNvSpPr/>
          <p:nvPr/>
        </p:nvSpPr>
        <p:spPr>
          <a:xfrm>
            <a:off x="708767" y="1454512"/>
            <a:ext cx="792364" cy="8030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9" name="Picture 138" descr="A picture containing text, ax&#10;&#10;Description automatically generated">
            <a:extLst>
              <a:ext uri="{FF2B5EF4-FFF2-40B4-BE49-F238E27FC236}">
                <a16:creationId xmlns:a16="http://schemas.microsoft.com/office/drawing/2014/main" xmlns="" id="{B0AA00A0-FA03-2141-B240-F190456318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0154">
            <a:off x="949001" y="2198243"/>
            <a:ext cx="1219829" cy="970815"/>
          </a:xfrm>
          <a:prstGeom prst="rect">
            <a:avLst/>
          </a:prstGeom>
        </p:spPr>
      </p:pic>
      <p:pic>
        <p:nvPicPr>
          <p:cNvPr id="140" name="Picture 139" descr="A picture containing text, ax&#10;&#10;Description automatically generated">
            <a:extLst>
              <a:ext uri="{FF2B5EF4-FFF2-40B4-BE49-F238E27FC236}">
                <a16:creationId xmlns:a16="http://schemas.microsoft.com/office/drawing/2014/main" xmlns="" id="{F67BDE67-9712-F548-836F-7106F547AC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0154">
            <a:off x="7349138" y="2205431"/>
            <a:ext cx="1219829" cy="970815"/>
          </a:xfrm>
          <a:prstGeom prst="rect">
            <a:avLst/>
          </a:prstGeom>
        </p:spPr>
      </p:pic>
      <p:pic>
        <p:nvPicPr>
          <p:cNvPr id="142" name="Picture 141" descr="A picture containing text, ax&#10;&#10;Description automatically generated">
            <a:extLst>
              <a:ext uri="{FF2B5EF4-FFF2-40B4-BE49-F238E27FC236}">
                <a16:creationId xmlns:a16="http://schemas.microsoft.com/office/drawing/2014/main" xmlns="" id="{5AA15217-30A7-6A48-A43E-B654407C3E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0154">
            <a:off x="5011239" y="2119013"/>
            <a:ext cx="1219829" cy="970815"/>
          </a:xfrm>
          <a:prstGeom prst="rect">
            <a:avLst/>
          </a:prstGeom>
        </p:spPr>
      </p:pic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7A49F32F-9B67-9F45-AA6F-C99F7CD6BA00}"/>
              </a:ext>
            </a:extLst>
          </p:cNvPr>
          <p:cNvSpPr/>
          <p:nvPr/>
        </p:nvSpPr>
        <p:spPr>
          <a:xfrm>
            <a:off x="6264361" y="1454512"/>
            <a:ext cx="792364" cy="803050"/>
          </a:xfrm>
          <a:prstGeom prst="ellipse">
            <a:avLst/>
          </a:prstGeom>
          <a:noFill/>
          <a:ln w="38100">
            <a:solidFill>
              <a:srgbClr val="90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EF1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808CE2A-0C88-3543-B532-0CBB523DB491}"/>
              </a:ext>
            </a:extLst>
          </p:cNvPr>
          <p:cNvSpPr txBox="1"/>
          <p:nvPr/>
        </p:nvSpPr>
        <p:spPr>
          <a:xfrm>
            <a:off x="5699494" y="1523510"/>
            <a:ext cx="417749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2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254 L 0.24075 0.4122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9" grpId="0"/>
      <p:bldP spid="70" grpId="0"/>
      <p:bldP spid="70" grpId="1"/>
      <p:bldP spid="71" grpId="0"/>
      <p:bldP spid="72" grpId="0"/>
      <p:bldP spid="72" grpId="1"/>
      <p:bldP spid="91" grpId="0"/>
      <p:bldP spid="92" grpId="0"/>
      <p:bldP spid="67" grpId="0" animBg="1"/>
      <p:bldP spid="67" grpId="1" animBg="1"/>
      <p:bldP spid="67" grpId="2" animBg="1"/>
      <p:bldP spid="106" grpId="0" animBg="1"/>
      <p:bldP spid="136" grpId="0" animBg="1"/>
      <p:bldP spid="137" grpId="0" animBg="1"/>
      <p:bldP spid="137" grpId="1" animBg="1"/>
      <p:bldP spid="138" grpId="0" animBg="1"/>
      <p:bldP spid="138" grpId="2" animBg="1"/>
      <p:bldP spid="143" grpId="0" animBg="1"/>
      <p:bldP spid="143" grpId="2" animBg="1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xmlns="" id="{3E923589-51A5-409A-B7E5-ADD17C025730}"/>
              </a:ext>
            </a:extLst>
          </p:cNvPr>
          <p:cNvSpPr txBox="1"/>
          <p:nvPr/>
        </p:nvSpPr>
        <p:spPr>
          <a:xfrm>
            <a:off x="2538029" y="4014135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37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xmlns="" id="{34C9C0EC-DF99-49DC-B14F-D1F9E65B3ED4}"/>
              </a:ext>
            </a:extLst>
          </p:cNvPr>
          <p:cNvSpPr txBox="1"/>
          <p:nvPr/>
        </p:nvSpPr>
        <p:spPr>
          <a:xfrm>
            <a:off x="3796214" y="4001278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8">
            <a:extLst>
              <a:ext uri="{FF2B5EF4-FFF2-40B4-BE49-F238E27FC236}">
                <a16:creationId xmlns:a16="http://schemas.microsoft.com/office/drawing/2014/main" xmlns="" id="{18937F06-0B09-47FD-A59E-8B3AB3965D2E}"/>
              </a:ext>
            </a:extLst>
          </p:cNvPr>
          <p:cNvSpPr txBox="1"/>
          <p:nvPr/>
        </p:nvSpPr>
        <p:spPr>
          <a:xfrm>
            <a:off x="3036872" y="4014135"/>
            <a:ext cx="7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xmlns="" id="{E52F5865-2427-4570-9FC3-6CC0C76CFAE1}"/>
              </a:ext>
            </a:extLst>
          </p:cNvPr>
          <p:cNvSpPr txBox="1"/>
          <p:nvPr/>
        </p:nvSpPr>
        <p:spPr>
          <a:xfrm>
            <a:off x="2538029" y="4870925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18">
            <a:extLst>
              <a:ext uri="{FF2B5EF4-FFF2-40B4-BE49-F238E27FC236}">
                <a16:creationId xmlns:a16="http://schemas.microsoft.com/office/drawing/2014/main" xmlns="" id="{074AA5EA-7968-4A90-B618-879F1BEE7EC3}"/>
              </a:ext>
            </a:extLst>
          </p:cNvPr>
          <p:cNvSpPr txBox="1"/>
          <p:nvPr/>
        </p:nvSpPr>
        <p:spPr>
          <a:xfrm>
            <a:off x="3796214" y="4858068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xmlns="" id="{5F0D37BC-E085-40B6-B836-D5BA14ADB989}"/>
              </a:ext>
            </a:extLst>
          </p:cNvPr>
          <p:cNvSpPr txBox="1"/>
          <p:nvPr/>
        </p:nvSpPr>
        <p:spPr>
          <a:xfrm>
            <a:off x="3036872" y="4870925"/>
            <a:ext cx="7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xmlns="" id="{D78CDEC7-9CF9-4F82-8C8E-3D44123D8E9B}"/>
              </a:ext>
            </a:extLst>
          </p:cNvPr>
          <p:cNvSpPr txBox="1"/>
          <p:nvPr/>
        </p:nvSpPr>
        <p:spPr>
          <a:xfrm>
            <a:off x="5518690" y="4001278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8">
            <a:extLst>
              <a:ext uri="{FF2B5EF4-FFF2-40B4-BE49-F238E27FC236}">
                <a16:creationId xmlns:a16="http://schemas.microsoft.com/office/drawing/2014/main" xmlns="" id="{755A70E4-D996-4B12-A50A-CD8F2C781D4A}"/>
              </a:ext>
            </a:extLst>
          </p:cNvPr>
          <p:cNvSpPr txBox="1"/>
          <p:nvPr/>
        </p:nvSpPr>
        <p:spPr>
          <a:xfrm>
            <a:off x="6776875" y="3988421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39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EC5DC011-08C6-46BB-844E-6C9D824DA92E}"/>
              </a:ext>
            </a:extLst>
          </p:cNvPr>
          <p:cNvSpPr txBox="1"/>
          <p:nvPr/>
        </p:nvSpPr>
        <p:spPr>
          <a:xfrm>
            <a:off x="6017533" y="4001278"/>
            <a:ext cx="83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18">
            <a:extLst>
              <a:ext uri="{FF2B5EF4-FFF2-40B4-BE49-F238E27FC236}">
                <a16:creationId xmlns:a16="http://schemas.microsoft.com/office/drawing/2014/main" xmlns="" id="{6D8FD357-14AF-4DA1-A4C5-53B5D9F9B910}"/>
              </a:ext>
            </a:extLst>
          </p:cNvPr>
          <p:cNvSpPr txBox="1"/>
          <p:nvPr/>
        </p:nvSpPr>
        <p:spPr>
          <a:xfrm>
            <a:off x="5518690" y="4858068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39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18">
            <a:extLst>
              <a:ext uri="{FF2B5EF4-FFF2-40B4-BE49-F238E27FC236}">
                <a16:creationId xmlns:a16="http://schemas.microsoft.com/office/drawing/2014/main" xmlns="" id="{F70E3D34-2723-4364-81D4-619517E2515F}"/>
              </a:ext>
            </a:extLst>
          </p:cNvPr>
          <p:cNvSpPr txBox="1"/>
          <p:nvPr/>
        </p:nvSpPr>
        <p:spPr>
          <a:xfrm>
            <a:off x="6776875" y="4845211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18">
            <a:extLst>
              <a:ext uri="{FF2B5EF4-FFF2-40B4-BE49-F238E27FC236}">
                <a16:creationId xmlns:a16="http://schemas.microsoft.com/office/drawing/2014/main" xmlns="" id="{0C8B0DC3-CAE1-41B9-A1BE-B9FB63542E83}"/>
              </a:ext>
            </a:extLst>
          </p:cNvPr>
          <p:cNvSpPr txBox="1"/>
          <p:nvPr/>
        </p:nvSpPr>
        <p:spPr>
          <a:xfrm>
            <a:off x="6017534" y="4858068"/>
            <a:ext cx="75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18">
            <a:extLst>
              <a:ext uri="{FF2B5EF4-FFF2-40B4-BE49-F238E27FC236}">
                <a16:creationId xmlns:a16="http://schemas.microsoft.com/office/drawing/2014/main" xmlns="" id="{EFBDF4F7-FC56-4BE9-9271-62C07C0CCC91}"/>
              </a:ext>
            </a:extLst>
          </p:cNvPr>
          <p:cNvSpPr txBox="1"/>
          <p:nvPr/>
        </p:nvSpPr>
        <p:spPr>
          <a:xfrm>
            <a:off x="8499351" y="3988421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38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18">
            <a:extLst>
              <a:ext uri="{FF2B5EF4-FFF2-40B4-BE49-F238E27FC236}">
                <a16:creationId xmlns:a16="http://schemas.microsoft.com/office/drawing/2014/main" xmlns="" id="{A5ABED1A-A741-4605-A91E-37909904B8F0}"/>
              </a:ext>
            </a:extLst>
          </p:cNvPr>
          <p:cNvSpPr txBox="1"/>
          <p:nvPr/>
        </p:nvSpPr>
        <p:spPr>
          <a:xfrm>
            <a:off x="9757536" y="3975564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18">
            <a:extLst>
              <a:ext uri="{FF2B5EF4-FFF2-40B4-BE49-F238E27FC236}">
                <a16:creationId xmlns:a16="http://schemas.microsoft.com/office/drawing/2014/main" xmlns="" id="{D1405F3B-3CDC-4877-A137-75BCA22A546C}"/>
              </a:ext>
            </a:extLst>
          </p:cNvPr>
          <p:cNvSpPr txBox="1"/>
          <p:nvPr/>
        </p:nvSpPr>
        <p:spPr>
          <a:xfrm>
            <a:off x="8998194" y="3988421"/>
            <a:ext cx="83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18">
            <a:extLst>
              <a:ext uri="{FF2B5EF4-FFF2-40B4-BE49-F238E27FC236}">
                <a16:creationId xmlns:a16="http://schemas.microsoft.com/office/drawing/2014/main" xmlns="" id="{4C099854-22FB-4E78-A15A-47B1F9E699C3}"/>
              </a:ext>
            </a:extLst>
          </p:cNvPr>
          <p:cNvSpPr txBox="1"/>
          <p:nvPr/>
        </p:nvSpPr>
        <p:spPr>
          <a:xfrm>
            <a:off x="8499351" y="4845211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18">
            <a:extLst>
              <a:ext uri="{FF2B5EF4-FFF2-40B4-BE49-F238E27FC236}">
                <a16:creationId xmlns:a16="http://schemas.microsoft.com/office/drawing/2014/main" xmlns="" id="{9CA5911E-CB1B-44C8-AC03-8BE23E7C7F39}"/>
              </a:ext>
            </a:extLst>
          </p:cNvPr>
          <p:cNvSpPr txBox="1"/>
          <p:nvPr/>
        </p:nvSpPr>
        <p:spPr>
          <a:xfrm>
            <a:off x="9757536" y="4832354"/>
            <a:ext cx="6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42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xmlns="" id="{A0379A84-1A7A-4BAE-985C-EEC38E74A9E6}"/>
              </a:ext>
            </a:extLst>
          </p:cNvPr>
          <p:cNvSpPr txBox="1"/>
          <p:nvPr/>
        </p:nvSpPr>
        <p:spPr>
          <a:xfrm>
            <a:off x="8998195" y="4845211"/>
            <a:ext cx="83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..?..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18">
            <a:extLst>
              <a:ext uri="{FF2B5EF4-FFF2-40B4-BE49-F238E27FC236}">
                <a16:creationId xmlns:a16="http://schemas.microsoft.com/office/drawing/2014/main" xmlns="" id="{D9350C31-05BB-4EE4-BD9C-405583FA41DB}"/>
              </a:ext>
            </a:extLst>
          </p:cNvPr>
          <p:cNvSpPr txBox="1"/>
          <p:nvPr/>
        </p:nvSpPr>
        <p:spPr>
          <a:xfrm>
            <a:off x="3066367" y="3988421"/>
            <a:ext cx="759341" cy="646331"/>
          </a:xfrm>
          <a:prstGeom prst="rect">
            <a:avLst/>
          </a:prstGeom>
          <a:solidFill>
            <a:srgbClr val="FFFEE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&lt;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ax&#10;&#10;Description automatically generated">
            <a:extLst>
              <a:ext uri="{FF2B5EF4-FFF2-40B4-BE49-F238E27FC236}">
                <a16:creationId xmlns:a16="http://schemas.microsoft.com/office/drawing/2014/main" xmlns="" id="{01F21142-AD68-474A-89B6-128515FF9F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0154">
            <a:off x="1875233" y="2521081"/>
            <a:ext cx="1219829" cy="970815"/>
          </a:xfrm>
          <a:prstGeom prst="rect">
            <a:avLst/>
          </a:prstGeom>
        </p:spPr>
      </p:pic>
      <p:pic>
        <p:nvPicPr>
          <p:cNvPr id="66" name="Picture 65" descr="A picture containing handwear, clothing&#10;&#10;Description automatically generated">
            <a:extLst>
              <a:ext uri="{FF2B5EF4-FFF2-40B4-BE49-F238E27FC236}">
                <a16:creationId xmlns:a16="http://schemas.microsoft.com/office/drawing/2014/main" xmlns="" id="{CF131E56-0C74-4655-84E9-DE690B1FC4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6" y="2286443"/>
            <a:ext cx="1226753" cy="13545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1E1213-7C6A-4099-A066-57E3FF488C86}"/>
              </a:ext>
            </a:extLst>
          </p:cNvPr>
          <p:cNvGrpSpPr/>
          <p:nvPr/>
        </p:nvGrpSpPr>
        <p:grpSpPr>
          <a:xfrm>
            <a:off x="342563" y="2902911"/>
            <a:ext cx="945159" cy="2653250"/>
            <a:chOff x="-1706314" y="4307989"/>
            <a:chExt cx="945159" cy="26532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93ACC02-0B4D-4CD7-8350-DFB46694AAED}"/>
                </a:ext>
              </a:extLst>
            </p:cNvPr>
            <p:cNvGrpSpPr/>
            <p:nvPr/>
          </p:nvGrpSpPr>
          <p:grpSpPr>
            <a:xfrm>
              <a:off x="-1706314" y="4307989"/>
              <a:ext cx="945159" cy="2653250"/>
              <a:chOff x="-1706314" y="4307989"/>
              <a:chExt cx="945159" cy="265325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012F2155-2FA6-4057-A477-433FF9F3103F}"/>
                  </a:ext>
                </a:extLst>
              </p:cNvPr>
              <p:cNvSpPr/>
              <p:nvPr/>
            </p:nvSpPr>
            <p:spPr>
              <a:xfrm>
                <a:off x="-1706314" y="4307989"/>
                <a:ext cx="945159" cy="2653250"/>
              </a:xfrm>
              <a:prstGeom prst="round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F03D0B09-0A33-40DF-8FF9-CDC949271E11}"/>
                  </a:ext>
                </a:extLst>
              </p:cNvPr>
              <p:cNvSpPr/>
              <p:nvPr/>
            </p:nvSpPr>
            <p:spPr>
              <a:xfrm>
                <a:off x="-1611062" y="4416544"/>
                <a:ext cx="764916" cy="764916"/>
              </a:xfrm>
              <a:prstGeom prst="ellipse">
                <a:avLst/>
              </a:prstGeom>
              <a:solidFill>
                <a:srgbClr val="F0946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C6139E2C-8677-410B-95F2-20FE2E84E556}"/>
                  </a:ext>
                </a:extLst>
              </p:cNvPr>
              <p:cNvSpPr/>
              <p:nvPr/>
            </p:nvSpPr>
            <p:spPr>
              <a:xfrm>
                <a:off x="-1605932" y="5247285"/>
                <a:ext cx="764916" cy="764916"/>
              </a:xfrm>
              <a:prstGeom prst="ellipse">
                <a:avLst/>
              </a:prstGeom>
              <a:solidFill>
                <a:srgbClr val="FFFCC8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4EC6DBA7-720F-4BD3-8963-351889259C75}"/>
                  </a:ext>
                </a:extLst>
              </p:cNvPr>
              <p:cNvSpPr/>
              <p:nvPr/>
            </p:nvSpPr>
            <p:spPr>
              <a:xfrm>
                <a:off x="-1600802" y="6078026"/>
                <a:ext cx="764916" cy="764916"/>
              </a:xfrm>
              <a:prstGeom prst="ellipse">
                <a:avLst/>
              </a:prstGeom>
              <a:solidFill>
                <a:srgbClr val="90C24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文本框 18">
              <a:extLst>
                <a:ext uri="{FF2B5EF4-FFF2-40B4-BE49-F238E27FC236}">
                  <a16:creationId xmlns:a16="http://schemas.microsoft.com/office/drawing/2014/main" xmlns="" id="{2C6B703C-C106-4278-82B2-F83F56AD8308}"/>
                </a:ext>
              </a:extLst>
            </p:cNvPr>
            <p:cNvSpPr txBox="1"/>
            <p:nvPr/>
          </p:nvSpPr>
          <p:spPr>
            <a:xfrm>
              <a:off x="-1559976" y="6016726"/>
              <a:ext cx="673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今楷05-6763 W05" panose="02020400000000000000" pitchFamily="18" charset="-122"/>
                  <a:cs typeface="+mn-cs"/>
                </a:rPr>
                <a:t>&lt;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+mn-cs"/>
              </a:endParaRPr>
            </a:p>
          </p:txBody>
        </p:sp>
        <p:sp>
          <p:nvSpPr>
            <p:cNvPr id="54" name="文本框 18">
              <a:extLst>
                <a:ext uri="{FF2B5EF4-FFF2-40B4-BE49-F238E27FC236}">
                  <a16:creationId xmlns:a16="http://schemas.microsoft.com/office/drawing/2014/main" xmlns="" id="{FA2C91FC-2078-45F4-9D12-E3090C7BC831}"/>
                </a:ext>
              </a:extLst>
            </p:cNvPr>
            <p:cNvSpPr txBox="1"/>
            <p:nvPr/>
          </p:nvSpPr>
          <p:spPr>
            <a:xfrm>
              <a:off x="-1478262" y="5210977"/>
              <a:ext cx="673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今楷05-6763 W05" panose="02020400000000000000" pitchFamily="18" charset="-122"/>
                  <a:cs typeface="+mn-cs"/>
                </a:rPr>
                <a:t>=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+mn-cs"/>
              </a:endParaRPr>
            </a:p>
          </p:txBody>
        </p:sp>
        <p:sp>
          <p:nvSpPr>
            <p:cNvPr id="55" name="文本框 18">
              <a:extLst>
                <a:ext uri="{FF2B5EF4-FFF2-40B4-BE49-F238E27FC236}">
                  <a16:creationId xmlns:a16="http://schemas.microsoft.com/office/drawing/2014/main" xmlns="" id="{9C4DE47E-941F-4A85-9BA6-E2B6EC44EE42}"/>
                </a:ext>
              </a:extLst>
            </p:cNvPr>
            <p:cNvSpPr txBox="1"/>
            <p:nvPr/>
          </p:nvSpPr>
          <p:spPr>
            <a:xfrm>
              <a:off x="-1446916" y="4343928"/>
              <a:ext cx="673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今楷05-6763 W05" panose="02020400000000000000" pitchFamily="18" charset="-122"/>
                  <a:cs typeface="+mn-cs"/>
                </a:rPr>
                <a:t>&gt;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CDE0B7-1BE9-4019-95DD-B959A60EF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75" y="279879"/>
            <a:ext cx="9435037" cy="748153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C619597A-B470-5F47-B1C3-05CF54FE6B91}"/>
              </a:ext>
            </a:extLst>
          </p:cNvPr>
          <p:cNvCxnSpPr/>
          <p:nvPr/>
        </p:nvCxnSpPr>
        <p:spPr>
          <a:xfrm>
            <a:off x="552644" y="1742578"/>
            <a:ext cx="1054070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B3D988A-20E6-734A-84F4-E2A4E1A97B59}"/>
              </a:ext>
            </a:extLst>
          </p:cNvPr>
          <p:cNvCxnSpPr/>
          <p:nvPr/>
        </p:nvCxnSpPr>
        <p:spPr>
          <a:xfrm>
            <a:off x="1223491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3FEFEBF-796D-534F-BCEA-FB8B72A1EBDB}"/>
              </a:ext>
            </a:extLst>
          </p:cNvPr>
          <p:cNvCxnSpPr/>
          <p:nvPr/>
        </p:nvCxnSpPr>
        <p:spPr>
          <a:xfrm>
            <a:off x="1974111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849D0354-BBA0-794D-B1C5-77096531C74C}"/>
              </a:ext>
            </a:extLst>
          </p:cNvPr>
          <p:cNvCxnSpPr/>
          <p:nvPr/>
        </p:nvCxnSpPr>
        <p:spPr>
          <a:xfrm>
            <a:off x="2724730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F3A8FF51-BBB3-7449-8B57-EF2858D26A4E}"/>
              </a:ext>
            </a:extLst>
          </p:cNvPr>
          <p:cNvCxnSpPr/>
          <p:nvPr/>
        </p:nvCxnSpPr>
        <p:spPr>
          <a:xfrm>
            <a:off x="3475350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20FB342-FF4F-9D41-9C85-B813E373111F}"/>
              </a:ext>
            </a:extLst>
          </p:cNvPr>
          <p:cNvCxnSpPr/>
          <p:nvPr/>
        </p:nvCxnSpPr>
        <p:spPr>
          <a:xfrm>
            <a:off x="4225970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8131807-CE12-7C46-9563-28D7B0776B23}"/>
              </a:ext>
            </a:extLst>
          </p:cNvPr>
          <p:cNvCxnSpPr/>
          <p:nvPr/>
        </p:nvCxnSpPr>
        <p:spPr>
          <a:xfrm>
            <a:off x="4976589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4044A99-A9C2-FD48-9FD3-F2DD5BB94890}"/>
              </a:ext>
            </a:extLst>
          </p:cNvPr>
          <p:cNvCxnSpPr/>
          <p:nvPr/>
        </p:nvCxnSpPr>
        <p:spPr>
          <a:xfrm>
            <a:off x="5727209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C61FF23-8A9B-FF4C-B20C-F2296066F817}"/>
              </a:ext>
            </a:extLst>
          </p:cNvPr>
          <p:cNvCxnSpPr/>
          <p:nvPr/>
        </p:nvCxnSpPr>
        <p:spPr>
          <a:xfrm>
            <a:off x="6477829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C9CA600-A5A3-2545-A3C9-21CD8FBCDAB0}"/>
              </a:ext>
            </a:extLst>
          </p:cNvPr>
          <p:cNvCxnSpPr/>
          <p:nvPr/>
        </p:nvCxnSpPr>
        <p:spPr>
          <a:xfrm>
            <a:off x="7228448" y="1638245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0B841F99-FBED-8944-83A4-F11FDF9EDF54}"/>
              </a:ext>
            </a:extLst>
          </p:cNvPr>
          <p:cNvCxnSpPr/>
          <p:nvPr/>
        </p:nvCxnSpPr>
        <p:spPr>
          <a:xfrm>
            <a:off x="7979068" y="1638227"/>
            <a:ext cx="0" cy="2172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A2E41F9-8CF6-384B-92E2-BA4C87C3DF26}"/>
              </a:ext>
            </a:extLst>
          </p:cNvPr>
          <p:cNvCxnSpPr/>
          <p:nvPr/>
        </p:nvCxnSpPr>
        <p:spPr>
          <a:xfrm>
            <a:off x="8729688" y="1638190"/>
            <a:ext cx="0" cy="21727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0136015-634B-614E-A2B7-105C9A25F3D4}"/>
              </a:ext>
            </a:extLst>
          </p:cNvPr>
          <p:cNvCxnSpPr/>
          <p:nvPr/>
        </p:nvCxnSpPr>
        <p:spPr>
          <a:xfrm>
            <a:off x="9480307" y="1638193"/>
            <a:ext cx="0" cy="21727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A680F35E-7FD8-6644-B408-230AFBFC2546}"/>
              </a:ext>
            </a:extLst>
          </p:cNvPr>
          <p:cNvCxnSpPr/>
          <p:nvPr/>
        </p:nvCxnSpPr>
        <p:spPr>
          <a:xfrm>
            <a:off x="10230923" y="1638197"/>
            <a:ext cx="0" cy="21727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2D54656-2780-924D-ABA3-8DA072AACFC1}"/>
              </a:ext>
            </a:extLst>
          </p:cNvPr>
          <p:cNvSpPr txBox="1"/>
          <p:nvPr/>
        </p:nvSpPr>
        <p:spPr>
          <a:xfrm>
            <a:off x="1656207" y="2008754"/>
            <a:ext cx="61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2F0A28E-BEA1-6945-97AD-8CF2B3034FC8}"/>
              </a:ext>
            </a:extLst>
          </p:cNvPr>
          <p:cNvSpPr txBox="1"/>
          <p:nvPr/>
        </p:nvSpPr>
        <p:spPr>
          <a:xfrm>
            <a:off x="2475000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4579CF1-0183-CE43-B68D-C2178D335007}"/>
              </a:ext>
            </a:extLst>
          </p:cNvPr>
          <p:cNvSpPr txBox="1"/>
          <p:nvPr/>
        </p:nvSpPr>
        <p:spPr>
          <a:xfrm>
            <a:off x="3257185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A4B0E8E-8ABF-9641-9991-634E3772D647}"/>
              </a:ext>
            </a:extLst>
          </p:cNvPr>
          <p:cNvSpPr txBox="1"/>
          <p:nvPr/>
        </p:nvSpPr>
        <p:spPr>
          <a:xfrm>
            <a:off x="3976204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AF91302-675D-AE48-8B17-1D3FF6B33916}"/>
              </a:ext>
            </a:extLst>
          </p:cNvPr>
          <p:cNvSpPr txBox="1"/>
          <p:nvPr/>
        </p:nvSpPr>
        <p:spPr>
          <a:xfrm>
            <a:off x="4758389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408276A-13B4-7F41-963C-AFFC75504D00}"/>
              </a:ext>
            </a:extLst>
          </p:cNvPr>
          <p:cNvSpPr txBox="1"/>
          <p:nvPr/>
        </p:nvSpPr>
        <p:spPr>
          <a:xfrm>
            <a:off x="5524782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8EF7550-0091-604A-87B7-0C8269CA09AE}"/>
              </a:ext>
            </a:extLst>
          </p:cNvPr>
          <p:cNvSpPr txBox="1"/>
          <p:nvPr/>
        </p:nvSpPr>
        <p:spPr>
          <a:xfrm>
            <a:off x="6259593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AC8ABD0-0EEE-3F49-AE93-9C535266921F}"/>
              </a:ext>
            </a:extLst>
          </p:cNvPr>
          <p:cNvSpPr txBox="1"/>
          <p:nvPr/>
        </p:nvSpPr>
        <p:spPr>
          <a:xfrm>
            <a:off x="7057570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426E2E3-DD01-2140-9A00-98FBF7AFACE0}"/>
              </a:ext>
            </a:extLst>
          </p:cNvPr>
          <p:cNvSpPr txBox="1"/>
          <p:nvPr/>
        </p:nvSpPr>
        <p:spPr>
          <a:xfrm>
            <a:off x="7776589" y="2008754"/>
            <a:ext cx="5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61A0043-80E4-FE48-B783-53A41B95D63A}"/>
              </a:ext>
            </a:extLst>
          </p:cNvPr>
          <p:cNvSpPr txBox="1"/>
          <p:nvPr/>
        </p:nvSpPr>
        <p:spPr>
          <a:xfrm>
            <a:off x="8472862" y="2008754"/>
            <a:ext cx="61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F7EA113-6B9A-6444-B967-9A0C6E7D0DEA}"/>
              </a:ext>
            </a:extLst>
          </p:cNvPr>
          <p:cNvSpPr txBox="1"/>
          <p:nvPr/>
        </p:nvSpPr>
        <p:spPr>
          <a:xfrm>
            <a:off x="9199774" y="2008754"/>
            <a:ext cx="61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2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EC7A8CA2-9BDD-4ECB-AAC3-2CA960ED0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37" y="3039534"/>
            <a:ext cx="2411721" cy="3041906"/>
          </a:xfrm>
          <a:prstGeom prst="rect">
            <a:avLst/>
          </a:prstGeom>
        </p:spPr>
      </p:pic>
      <p:sp>
        <p:nvSpPr>
          <p:cNvPr id="28" name="文本框 18">
            <a:extLst>
              <a:ext uri="{FF2B5EF4-FFF2-40B4-BE49-F238E27FC236}">
                <a16:creationId xmlns:a16="http://schemas.microsoft.com/office/drawing/2014/main" xmlns="" id="{AFCF728D-4C04-4D3E-BD7F-1C45056BB381}"/>
              </a:ext>
            </a:extLst>
          </p:cNvPr>
          <p:cNvSpPr txBox="1"/>
          <p:nvPr/>
        </p:nvSpPr>
        <p:spPr>
          <a:xfrm>
            <a:off x="6027729" y="3216783"/>
            <a:ext cx="67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latin typeface="VNI-Avo" pitchFamily="2" charset="0"/>
                <a:ea typeface="仓耳今楷05-6763 W05" panose="02020400000000000000" pitchFamily="18" charset="-122"/>
              </a:rPr>
              <a:t>45</a:t>
            </a:r>
            <a:endParaRPr lang="zh-CN" altLang="en-US" sz="3200" dirty="0">
              <a:latin typeface="VNI-Avo" pitchFamily="2" charset="0"/>
              <a:ea typeface="仓耳今楷05-6763 W05" panose="02020400000000000000" pitchFamily="18" charset="-122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xmlns="" id="{A20BC278-8ED8-4F13-8421-CB9E9841232A}"/>
              </a:ext>
            </a:extLst>
          </p:cNvPr>
          <p:cNvSpPr txBox="1"/>
          <p:nvPr/>
        </p:nvSpPr>
        <p:spPr>
          <a:xfrm>
            <a:off x="1718671" y="214044"/>
            <a:ext cx="1130855" cy="523220"/>
          </a:xfrm>
          <a:custGeom>
            <a:avLst/>
            <a:gdLst>
              <a:gd name="connsiteX0" fmla="*/ 0 w 1130855"/>
              <a:gd name="connsiteY0" fmla="*/ 0 h 523220"/>
              <a:gd name="connsiteX1" fmla="*/ 576736 w 1130855"/>
              <a:gd name="connsiteY1" fmla="*/ 0 h 523220"/>
              <a:gd name="connsiteX2" fmla="*/ 1130855 w 1130855"/>
              <a:gd name="connsiteY2" fmla="*/ 0 h 523220"/>
              <a:gd name="connsiteX3" fmla="*/ 1130855 w 1130855"/>
              <a:gd name="connsiteY3" fmla="*/ 523220 h 523220"/>
              <a:gd name="connsiteX4" fmla="*/ 599353 w 1130855"/>
              <a:gd name="connsiteY4" fmla="*/ 523220 h 523220"/>
              <a:gd name="connsiteX5" fmla="*/ 0 w 1130855"/>
              <a:gd name="connsiteY5" fmla="*/ 523220 h 523220"/>
              <a:gd name="connsiteX6" fmla="*/ 0 w 113085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855" h="523220" fill="none" extrusionOk="0">
                <a:moveTo>
                  <a:pt x="0" y="0"/>
                </a:moveTo>
                <a:cubicBezTo>
                  <a:pt x="244373" y="-31173"/>
                  <a:pt x="297922" y="53984"/>
                  <a:pt x="576736" y="0"/>
                </a:cubicBezTo>
                <a:cubicBezTo>
                  <a:pt x="855550" y="-53984"/>
                  <a:pt x="934923" y="35965"/>
                  <a:pt x="1130855" y="0"/>
                </a:cubicBezTo>
                <a:cubicBezTo>
                  <a:pt x="1132201" y="161109"/>
                  <a:pt x="1101811" y="387982"/>
                  <a:pt x="1130855" y="523220"/>
                </a:cubicBezTo>
                <a:cubicBezTo>
                  <a:pt x="869902" y="549404"/>
                  <a:pt x="757517" y="500218"/>
                  <a:pt x="599353" y="523220"/>
                </a:cubicBezTo>
                <a:cubicBezTo>
                  <a:pt x="441189" y="546222"/>
                  <a:pt x="245222" y="512182"/>
                  <a:pt x="0" y="523220"/>
                </a:cubicBezTo>
                <a:cubicBezTo>
                  <a:pt x="-6133" y="270648"/>
                  <a:pt x="26490" y="174829"/>
                  <a:pt x="0" y="0"/>
                </a:cubicBezTo>
                <a:close/>
              </a:path>
              <a:path w="1130855" h="523220" stroke="0" extrusionOk="0">
                <a:moveTo>
                  <a:pt x="0" y="0"/>
                </a:moveTo>
                <a:cubicBezTo>
                  <a:pt x="211742" y="-3223"/>
                  <a:pt x="396421" y="1563"/>
                  <a:pt x="554119" y="0"/>
                </a:cubicBezTo>
                <a:cubicBezTo>
                  <a:pt x="711817" y="-1563"/>
                  <a:pt x="846880" y="56203"/>
                  <a:pt x="1130855" y="0"/>
                </a:cubicBezTo>
                <a:cubicBezTo>
                  <a:pt x="1168529" y="168999"/>
                  <a:pt x="1124687" y="386603"/>
                  <a:pt x="1130855" y="523220"/>
                </a:cubicBezTo>
                <a:cubicBezTo>
                  <a:pt x="900341" y="578259"/>
                  <a:pt x="828635" y="472337"/>
                  <a:pt x="599353" y="523220"/>
                </a:cubicBezTo>
                <a:cubicBezTo>
                  <a:pt x="370071" y="574103"/>
                  <a:pt x="274534" y="503047"/>
                  <a:pt x="0" y="523220"/>
                </a:cubicBezTo>
                <a:cubicBezTo>
                  <a:pt x="-133" y="324117"/>
                  <a:pt x="31057" y="15774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19227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vi-VN" altLang="zh-CN" sz="2800" b="1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lang="en-US" altLang="zh-CN" sz="2800" b="1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à</a:t>
            </a:r>
            <a:r>
              <a:rPr lang="vi-VN" altLang="zh-CN" sz="2800" b="1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i 3</a:t>
            </a:r>
            <a:endParaRPr lang="zh-CN" altLang="en-US" sz="2800" dirty="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A4672C-873A-4BE2-870B-0CED813FD044}"/>
              </a:ext>
            </a:extLst>
          </p:cNvPr>
          <p:cNvGrpSpPr/>
          <p:nvPr/>
        </p:nvGrpSpPr>
        <p:grpSpPr>
          <a:xfrm>
            <a:off x="350661" y="572016"/>
            <a:ext cx="5376038" cy="2644767"/>
            <a:chOff x="4479859" y="684538"/>
            <a:chExt cx="5376038" cy="3239767"/>
          </a:xfrm>
        </p:grpSpPr>
        <p:pic>
          <p:nvPicPr>
            <p:cNvPr id="31" name="图片 13">
              <a:extLst>
                <a:ext uri="{FF2B5EF4-FFF2-40B4-BE49-F238E27FC236}">
                  <a16:creationId xmlns:a16="http://schemas.microsoft.com/office/drawing/2014/main" xmlns="" id="{8A4191C9-8FAA-4EA9-8BF9-7E8CF6BE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859" y="684538"/>
              <a:ext cx="5376038" cy="3239767"/>
            </a:xfrm>
            <a:prstGeom prst="rect">
              <a:avLst/>
            </a:prstGeom>
          </p:spPr>
        </p:pic>
        <p:sp>
          <p:nvSpPr>
            <p:cNvPr id="32" name="文本框 18">
              <a:extLst>
                <a:ext uri="{FF2B5EF4-FFF2-40B4-BE49-F238E27FC236}">
                  <a16:creationId xmlns:a16="http://schemas.microsoft.com/office/drawing/2014/main" xmlns="" id="{35540054-5208-4270-B3BF-2384B723E43C}"/>
                </a:ext>
              </a:extLst>
            </p:cNvPr>
            <p:cNvSpPr txBox="1"/>
            <p:nvPr/>
          </p:nvSpPr>
          <p:spPr>
            <a:xfrm>
              <a:off x="5326028" y="2102697"/>
              <a:ext cx="3950903" cy="17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</a:t>
              </a:r>
              <a:r>
                <a:rPr lang="en-US" altLang="zh-CN" sz="4400" b="1" dirty="0">
                  <a:solidFill>
                    <a:srgbClr val="0070C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chơi</a:t>
              </a:r>
              <a:endParaRPr lang="en-US" altLang="zh-CN" sz="4400" b="1" dirty="0">
                <a:solidFill>
                  <a:srgbClr val="0070C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44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Đố</a:t>
              </a:r>
              <a:r>
                <a:rPr lang="en-US" altLang="zh-CN" sz="4400" b="1" dirty="0">
                  <a:solidFill>
                    <a:srgbClr val="0070C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bạn</a:t>
              </a:r>
              <a:endParaRPr lang="zh-CN" alt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4D4E88-E29C-F142-9A2A-598C37871528}"/>
              </a:ext>
            </a:extLst>
          </p:cNvPr>
          <p:cNvGrpSpPr/>
          <p:nvPr/>
        </p:nvGrpSpPr>
        <p:grpSpPr>
          <a:xfrm>
            <a:off x="7995478" y="2340447"/>
            <a:ext cx="2284027" cy="2669073"/>
            <a:chOff x="7995478" y="2340447"/>
            <a:chExt cx="2284027" cy="2669073"/>
          </a:xfrm>
        </p:grpSpPr>
        <p:pic>
          <p:nvPicPr>
            <p:cNvPr id="25" name="图片 1">
              <a:extLst>
                <a:ext uri="{FF2B5EF4-FFF2-40B4-BE49-F238E27FC236}">
                  <a16:creationId xmlns:a16="http://schemas.microsoft.com/office/drawing/2014/main" xmlns="" id="{24D1CD56-8F29-4D68-8C22-C1940C43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478" y="2340447"/>
              <a:ext cx="2284027" cy="26690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72AFA1A-FC14-8246-A8FD-508520876956}"/>
                </a:ext>
              </a:extLst>
            </p:cNvPr>
            <p:cNvSpPr txBox="1"/>
            <p:nvPr/>
          </p:nvSpPr>
          <p:spPr>
            <a:xfrm>
              <a:off x="9398000" y="2590802"/>
              <a:ext cx="694267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88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-0.12639 L 0.00039 -0.11296 L -0.01445 -0.10208 L 0.00131 -0.08009 L -0.01002 -0.07014 L 0.00131 -0.05741 L -0.01106 -0.04468 L 0.00573 -0.03194 L -0.00729 -0.02014 L -4.16667E-6 -0.00023 L -4.16667E-6 3.7037E-7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30" name="文本框 18">
            <a:extLst>
              <a:ext uri="{FF2B5EF4-FFF2-40B4-BE49-F238E27FC236}">
                <a16:creationId xmlns:a16="http://schemas.microsoft.com/office/drawing/2014/main" xmlns="" id="{A20BC278-8ED8-4F13-8421-CB9E9841232A}"/>
              </a:ext>
            </a:extLst>
          </p:cNvPr>
          <p:cNvSpPr txBox="1"/>
          <p:nvPr/>
        </p:nvSpPr>
        <p:spPr>
          <a:xfrm>
            <a:off x="1718671" y="214044"/>
            <a:ext cx="1130855" cy="523220"/>
          </a:xfrm>
          <a:custGeom>
            <a:avLst/>
            <a:gdLst>
              <a:gd name="connsiteX0" fmla="*/ 0 w 1130855"/>
              <a:gd name="connsiteY0" fmla="*/ 0 h 523220"/>
              <a:gd name="connsiteX1" fmla="*/ 576736 w 1130855"/>
              <a:gd name="connsiteY1" fmla="*/ 0 h 523220"/>
              <a:gd name="connsiteX2" fmla="*/ 1130855 w 1130855"/>
              <a:gd name="connsiteY2" fmla="*/ 0 h 523220"/>
              <a:gd name="connsiteX3" fmla="*/ 1130855 w 1130855"/>
              <a:gd name="connsiteY3" fmla="*/ 523220 h 523220"/>
              <a:gd name="connsiteX4" fmla="*/ 599353 w 1130855"/>
              <a:gd name="connsiteY4" fmla="*/ 523220 h 523220"/>
              <a:gd name="connsiteX5" fmla="*/ 0 w 1130855"/>
              <a:gd name="connsiteY5" fmla="*/ 523220 h 523220"/>
              <a:gd name="connsiteX6" fmla="*/ 0 w 113085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855" h="523220" fill="none" extrusionOk="0">
                <a:moveTo>
                  <a:pt x="0" y="0"/>
                </a:moveTo>
                <a:cubicBezTo>
                  <a:pt x="244373" y="-31173"/>
                  <a:pt x="297922" y="53984"/>
                  <a:pt x="576736" y="0"/>
                </a:cubicBezTo>
                <a:cubicBezTo>
                  <a:pt x="855550" y="-53984"/>
                  <a:pt x="934923" y="35965"/>
                  <a:pt x="1130855" y="0"/>
                </a:cubicBezTo>
                <a:cubicBezTo>
                  <a:pt x="1132201" y="161109"/>
                  <a:pt x="1101811" y="387982"/>
                  <a:pt x="1130855" y="523220"/>
                </a:cubicBezTo>
                <a:cubicBezTo>
                  <a:pt x="869902" y="549404"/>
                  <a:pt x="757517" y="500218"/>
                  <a:pt x="599353" y="523220"/>
                </a:cubicBezTo>
                <a:cubicBezTo>
                  <a:pt x="441189" y="546222"/>
                  <a:pt x="245222" y="512182"/>
                  <a:pt x="0" y="523220"/>
                </a:cubicBezTo>
                <a:cubicBezTo>
                  <a:pt x="-6133" y="270648"/>
                  <a:pt x="26490" y="174829"/>
                  <a:pt x="0" y="0"/>
                </a:cubicBezTo>
                <a:close/>
              </a:path>
              <a:path w="1130855" h="523220" stroke="0" extrusionOk="0">
                <a:moveTo>
                  <a:pt x="0" y="0"/>
                </a:moveTo>
                <a:cubicBezTo>
                  <a:pt x="211742" y="-3223"/>
                  <a:pt x="396421" y="1563"/>
                  <a:pt x="554119" y="0"/>
                </a:cubicBezTo>
                <a:cubicBezTo>
                  <a:pt x="711817" y="-1563"/>
                  <a:pt x="846880" y="56203"/>
                  <a:pt x="1130855" y="0"/>
                </a:cubicBezTo>
                <a:cubicBezTo>
                  <a:pt x="1168529" y="168999"/>
                  <a:pt x="1124687" y="386603"/>
                  <a:pt x="1130855" y="523220"/>
                </a:cubicBezTo>
                <a:cubicBezTo>
                  <a:pt x="900341" y="578259"/>
                  <a:pt x="828635" y="472337"/>
                  <a:pt x="599353" y="523220"/>
                </a:cubicBezTo>
                <a:cubicBezTo>
                  <a:pt x="370071" y="574103"/>
                  <a:pt x="274534" y="503047"/>
                  <a:pt x="0" y="523220"/>
                </a:cubicBezTo>
                <a:cubicBezTo>
                  <a:pt x="-133" y="324117"/>
                  <a:pt x="31057" y="15774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19227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à</a:t>
            </a:r>
            <a:r>
              <a:rPr kumimoji="0" lang="vi-V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i 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A4672C-873A-4BE2-870B-0CED813FD044}"/>
              </a:ext>
            </a:extLst>
          </p:cNvPr>
          <p:cNvGrpSpPr/>
          <p:nvPr/>
        </p:nvGrpSpPr>
        <p:grpSpPr>
          <a:xfrm>
            <a:off x="350661" y="572016"/>
            <a:ext cx="4526248" cy="2644767"/>
            <a:chOff x="4479859" y="684538"/>
            <a:chExt cx="5376038" cy="3239767"/>
          </a:xfrm>
        </p:grpSpPr>
        <p:pic>
          <p:nvPicPr>
            <p:cNvPr id="31" name="图片 13">
              <a:extLst>
                <a:ext uri="{FF2B5EF4-FFF2-40B4-BE49-F238E27FC236}">
                  <a16:creationId xmlns:a16="http://schemas.microsoft.com/office/drawing/2014/main" xmlns="" id="{8A4191C9-8FAA-4EA9-8BF9-7E8CF6BE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859" y="684538"/>
              <a:ext cx="5376038" cy="3239767"/>
            </a:xfrm>
            <a:prstGeom prst="rect">
              <a:avLst/>
            </a:prstGeom>
          </p:spPr>
        </p:pic>
        <p:sp>
          <p:nvSpPr>
            <p:cNvPr id="32" name="文本框 18">
              <a:extLst>
                <a:ext uri="{FF2B5EF4-FFF2-40B4-BE49-F238E27FC236}">
                  <a16:creationId xmlns:a16="http://schemas.microsoft.com/office/drawing/2014/main" xmlns="" id="{35540054-5208-4270-B3BF-2384B723E43C}"/>
                </a:ext>
              </a:extLst>
            </p:cNvPr>
            <p:cNvSpPr txBox="1"/>
            <p:nvPr/>
          </p:nvSpPr>
          <p:spPr>
            <a:xfrm>
              <a:off x="5326028" y="2102697"/>
              <a:ext cx="3950903" cy="17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chơi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Đố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bạn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4F70D1-B098-F349-B2F3-41AAACE97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75" y="214045"/>
            <a:ext cx="6739464" cy="64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4922D2-3063-954B-87F1-0FFF5DAF6976}"/>
              </a:ext>
            </a:extLst>
          </p:cNvPr>
          <p:cNvSpPr txBox="1"/>
          <p:nvPr/>
        </p:nvSpPr>
        <p:spPr>
          <a:xfrm>
            <a:off x="1946786" y="2367171"/>
            <a:ext cx="86868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600" b="1" dirty="0">
                <a:solidFill>
                  <a:srgbClr val="FEF1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 !</a:t>
            </a:r>
          </a:p>
          <a:p>
            <a:endParaRPr lang="x-none" sz="6600" b="1" dirty="0">
              <a:solidFill>
                <a:srgbClr val="FEF1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3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42" name="文本框 18">
            <a:extLst>
              <a:ext uri="{FF2B5EF4-FFF2-40B4-BE49-F238E27FC236}">
                <a16:creationId xmlns:a16="http://schemas.microsoft.com/office/drawing/2014/main" xmlns="" id="{6D147053-F223-4116-9EA3-FF03AF9973B0}"/>
              </a:ext>
            </a:extLst>
          </p:cNvPr>
          <p:cNvSpPr txBox="1"/>
          <p:nvPr/>
        </p:nvSpPr>
        <p:spPr>
          <a:xfrm>
            <a:off x="1718983" y="910836"/>
            <a:ext cx="1006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hãy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vẽ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lên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vở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một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đo</a:t>
            </a: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ạn thẳng dài 10 cm.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18">
            <a:extLst>
              <a:ext uri="{FF2B5EF4-FFF2-40B4-BE49-F238E27FC236}">
                <a16:creationId xmlns:a16="http://schemas.microsoft.com/office/drawing/2014/main" xmlns="" id="{46259C03-D063-4C00-83F0-A08E5FA7F0A2}"/>
              </a:ext>
            </a:extLst>
          </p:cNvPr>
          <p:cNvSpPr txBox="1"/>
          <p:nvPr/>
        </p:nvSpPr>
        <p:spPr>
          <a:xfrm>
            <a:off x="5095938" y="2281709"/>
            <a:ext cx="251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Kiểm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tra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85A5DDBA-D01F-4E58-8792-EA3EE0A6F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55" y="627658"/>
            <a:ext cx="1339128" cy="1405947"/>
          </a:xfrm>
          <a:prstGeom prst="rect">
            <a:avLst/>
          </a:prstGeom>
        </p:spPr>
      </p:pic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CF41747A-127C-4714-94F3-C49470FBDB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2007" y="1901900"/>
            <a:ext cx="1339128" cy="1405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C5C2CF-3BD5-8A4A-97E1-CBE4303B0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5" y="3789345"/>
            <a:ext cx="10369652" cy="15213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F4BBB9F-36E1-3F43-A123-AFCC1C7E3C46}"/>
              </a:ext>
            </a:extLst>
          </p:cNvPr>
          <p:cNvSpPr/>
          <p:nvPr/>
        </p:nvSpPr>
        <p:spPr>
          <a:xfrm>
            <a:off x="1406466" y="369371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6B6EA1D-2C8E-F048-82C1-7462C81A6A80}"/>
              </a:ext>
            </a:extLst>
          </p:cNvPr>
          <p:cNvSpPr/>
          <p:nvPr/>
        </p:nvSpPr>
        <p:spPr>
          <a:xfrm>
            <a:off x="8156088" y="365928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8622E09-5B8A-254D-A3C1-A5C36AED9D25}"/>
              </a:ext>
            </a:extLst>
          </p:cNvPr>
          <p:cNvCxnSpPr>
            <a:cxnSpLocks/>
          </p:cNvCxnSpPr>
          <p:nvPr/>
        </p:nvCxnSpPr>
        <p:spPr>
          <a:xfrm>
            <a:off x="1474733" y="3768572"/>
            <a:ext cx="6753902" cy="108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7D8990-9DDA-9343-A308-96B7089041E6}"/>
              </a:ext>
            </a:extLst>
          </p:cNvPr>
          <p:cNvSpPr txBox="1"/>
          <p:nvPr/>
        </p:nvSpPr>
        <p:spPr>
          <a:xfrm>
            <a:off x="834068" y="3479799"/>
            <a:ext cx="3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3BA344-04FC-0C4F-89B9-100854CACC2E}"/>
              </a:ext>
            </a:extLst>
          </p:cNvPr>
          <p:cNvSpPr txBox="1"/>
          <p:nvPr/>
        </p:nvSpPr>
        <p:spPr>
          <a:xfrm>
            <a:off x="8398491" y="3429000"/>
            <a:ext cx="3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4F3B8D-B529-B844-A1D6-04BE7F119348}"/>
              </a:ext>
            </a:extLst>
          </p:cNvPr>
          <p:cNvSpPr txBox="1"/>
          <p:nvPr/>
        </p:nvSpPr>
        <p:spPr>
          <a:xfrm>
            <a:off x="4352231" y="4053975"/>
            <a:ext cx="143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267287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38544" y="2473102"/>
            <a:ext cx="83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5FB28D1-3ED6-804E-9E02-FD0B52B7C2CC}"/>
              </a:ext>
            </a:extLst>
          </p:cNvPr>
          <p:cNvGrpSpPr/>
          <p:nvPr/>
        </p:nvGrpSpPr>
        <p:grpSpPr>
          <a:xfrm>
            <a:off x="2021241" y="3648071"/>
            <a:ext cx="8670175" cy="217334"/>
            <a:chOff x="2254470" y="5554571"/>
            <a:chExt cx="8464847" cy="15117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0F4DCB64-4D34-674B-AAAB-DBA620D4BF3C}"/>
                </a:ext>
              </a:extLst>
            </p:cNvPr>
            <p:cNvCxnSpPr/>
            <p:nvPr/>
          </p:nvCxnSpPr>
          <p:spPr>
            <a:xfrm>
              <a:off x="2254470" y="5627184"/>
              <a:ext cx="846484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59D4A04-0D42-714D-ACD7-89EB1EE77ACA}"/>
                </a:ext>
              </a:extLst>
            </p:cNvPr>
            <p:cNvCxnSpPr/>
            <p:nvPr/>
          </p:nvCxnSpPr>
          <p:spPr>
            <a:xfrm>
              <a:off x="2254470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1BEBB9-0E85-3C44-B339-E42C00BF14C2}"/>
                </a:ext>
              </a:extLst>
            </p:cNvPr>
            <p:cNvCxnSpPr/>
            <p:nvPr/>
          </p:nvCxnSpPr>
          <p:spPr>
            <a:xfrm>
              <a:off x="2917544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1A1E6C2-54F1-A645-BC88-8D6DDAFDD6E3}"/>
                </a:ext>
              </a:extLst>
            </p:cNvPr>
            <p:cNvCxnSpPr/>
            <p:nvPr/>
          </p:nvCxnSpPr>
          <p:spPr>
            <a:xfrm>
              <a:off x="3580618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FB7E710-64B5-6241-9685-9CD7759C43F7}"/>
                </a:ext>
              </a:extLst>
            </p:cNvPr>
            <p:cNvCxnSpPr/>
            <p:nvPr/>
          </p:nvCxnSpPr>
          <p:spPr>
            <a:xfrm>
              <a:off x="4243692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6DA54A7-24B9-284F-8257-88EE1841EE4B}"/>
                </a:ext>
              </a:extLst>
            </p:cNvPr>
            <p:cNvCxnSpPr/>
            <p:nvPr/>
          </p:nvCxnSpPr>
          <p:spPr>
            <a:xfrm>
              <a:off x="4906766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AE1F1BF-1062-034D-AD37-C78D4754FF54}"/>
                </a:ext>
              </a:extLst>
            </p:cNvPr>
            <p:cNvCxnSpPr/>
            <p:nvPr/>
          </p:nvCxnSpPr>
          <p:spPr>
            <a:xfrm>
              <a:off x="5569840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4B243CE-9589-A846-895A-EFBA59246FE8}"/>
                </a:ext>
              </a:extLst>
            </p:cNvPr>
            <p:cNvCxnSpPr/>
            <p:nvPr/>
          </p:nvCxnSpPr>
          <p:spPr>
            <a:xfrm>
              <a:off x="6232914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5A49DF7-A0DA-F046-A1FD-FD5174CD2AE2}"/>
                </a:ext>
              </a:extLst>
            </p:cNvPr>
            <p:cNvCxnSpPr/>
            <p:nvPr/>
          </p:nvCxnSpPr>
          <p:spPr>
            <a:xfrm>
              <a:off x="6895988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4F116A0-CDBE-D54A-8BF6-897C18AB6446}"/>
                </a:ext>
              </a:extLst>
            </p:cNvPr>
            <p:cNvCxnSpPr/>
            <p:nvPr/>
          </p:nvCxnSpPr>
          <p:spPr>
            <a:xfrm>
              <a:off x="7559062" y="5554609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D603017-EDE3-7A43-B08A-221BE29DBD69}"/>
                </a:ext>
              </a:extLst>
            </p:cNvPr>
            <p:cNvCxnSpPr/>
            <p:nvPr/>
          </p:nvCxnSpPr>
          <p:spPr>
            <a:xfrm>
              <a:off x="8222136" y="5554597"/>
              <a:ext cx="0" cy="1511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9077587-DF03-C74F-91A9-EBF5DCCA31B7}"/>
                </a:ext>
              </a:extLst>
            </p:cNvPr>
            <p:cNvCxnSpPr/>
            <p:nvPr/>
          </p:nvCxnSpPr>
          <p:spPr>
            <a:xfrm>
              <a:off x="8885210" y="5554571"/>
              <a:ext cx="0" cy="1511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AA537DF-2978-8B4D-9685-7EE5309D75E6}"/>
                </a:ext>
              </a:extLst>
            </p:cNvPr>
            <p:cNvCxnSpPr/>
            <p:nvPr/>
          </p:nvCxnSpPr>
          <p:spPr>
            <a:xfrm>
              <a:off x="9548284" y="5554573"/>
              <a:ext cx="0" cy="1511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C10DBAD-5870-8049-B19E-C55672F3FF41}"/>
                </a:ext>
              </a:extLst>
            </p:cNvPr>
            <p:cNvCxnSpPr/>
            <p:nvPr/>
          </p:nvCxnSpPr>
          <p:spPr>
            <a:xfrm>
              <a:off x="10211354" y="5554576"/>
              <a:ext cx="0" cy="1511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ECAD35-A455-F14B-BEA0-F77B9884DA7A}"/>
              </a:ext>
            </a:extLst>
          </p:cNvPr>
          <p:cNvSpPr txBox="1"/>
          <p:nvPr/>
        </p:nvSpPr>
        <p:spPr>
          <a:xfrm>
            <a:off x="1874753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268DDE-EB7D-C641-91FB-E859B4C571B3}"/>
              </a:ext>
            </a:extLst>
          </p:cNvPr>
          <p:cNvSpPr txBox="1"/>
          <p:nvPr/>
        </p:nvSpPr>
        <p:spPr>
          <a:xfrm>
            <a:off x="2525319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BC24F8-27C6-E148-8F2B-E12E7D5B7DE7}"/>
              </a:ext>
            </a:extLst>
          </p:cNvPr>
          <p:cNvSpPr txBox="1"/>
          <p:nvPr/>
        </p:nvSpPr>
        <p:spPr>
          <a:xfrm>
            <a:off x="3175885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1B3161-F21D-B648-8F5A-B1299F6C2D96}"/>
              </a:ext>
            </a:extLst>
          </p:cNvPr>
          <p:cNvSpPr txBox="1"/>
          <p:nvPr/>
        </p:nvSpPr>
        <p:spPr>
          <a:xfrm>
            <a:off x="3883603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AC382DF-E02C-E840-B35E-3090E90FC4C5}"/>
              </a:ext>
            </a:extLst>
          </p:cNvPr>
          <p:cNvSpPr txBox="1"/>
          <p:nvPr/>
        </p:nvSpPr>
        <p:spPr>
          <a:xfrm>
            <a:off x="4534169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5B9F4C-D0D3-E54B-A6CF-7D328CC5FD70}"/>
              </a:ext>
            </a:extLst>
          </p:cNvPr>
          <p:cNvSpPr txBox="1"/>
          <p:nvPr/>
        </p:nvSpPr>
        <p:spPr>
          <a:xfrm>
            <a:off x="5241887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FBBB7B2-BCA9-8C47-9019-BD48704BA87B}"/>
              </a:ext>
            </a:extLst>
          </p:cNvPr>
          <p:cNvSpPr txBox="1"/>
          <p:nvPr/>
        </p:nvSpPr>
        <p:spPr>
          <a:xfrm>
            <a:off x="5935317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2F5D0C-D4A4-DD44-9A26-CEDAD877F757}"/>
              </a:ext>
            </a:extLst>
          </p:cNvPr>
          <p:cNvSpPr txBox="1"/>
          <p:nvPr/>
        </p:nvSpPr>
        <p:spPr>
          <a:xfrm>
            <a:off x="6600171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02545DD-37C4-EF42-9A48-AFF9999D23F9}"/>
              </a:ext>
            </a:extLst>
          </p:cNvPr>
          <p:cNvSpPr txBox="1"/>
          <p:nvPr/>
        </p:nvSpPr>
        <p:spPr>
          <a:xfrm>
            <a:off x="7322177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A086A61-EA66-6D4D-BB9D-0C54D4E3E34F}"/>
              </a:ext>
            </a:extLst>
          </p:cNvPr>
          <p:cNvSpPr txBox="1"/>
          <p:nvPr/>
        </p:nvSpPr>
        <p:spPr>
          <a:xfrm>
            <a:off x="7972743" y="4018635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99A6A8-1A1D-C546-A8D7-0E52B232D25B}"/>
              </a:ext>
            </a:extLst>
          </p:cNvPr>
          <p:cNvSpPr txBox="1"/>
          <p:nvPr/>
        </p:nvSpPr>
        <p:spPr>
          <a:xfrm>
            <a:off x="8580445" y="4018635"/>
            <a:ext cx="55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CF7A94-FA66-2145-AE2F-ECE07AD59495}"/>
              </a:ext>
            </a:extLst>
          </p:cNvPr>
          <p:cNvSpPr txBox="1"/>
          <p:nvPr/>
        </p:nvSpPr>
        <p:spPr>
          <a:xfrm>
            <a:off x="9238152" y="4018635"/>
            <a:ext cx="55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8CDA54A-6F66-CB47-8D21-F66EA5CB1C42}"/>
              </a:ext>
            </a:extLst>
          </p:cNvPr>
          <p:cNvSpPr txBox="1"/>
          <p:nvPr/>
        </p:nvSpPr>
        <p:spPr>
          <a:xfrm>
            <a:off x="9895286" y="4018635"/>
            <a:ext cx="5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38FC9FF-957A-9E47-B6F4-11F88E12F3EF}"/>
              </a:ext>
            </a:extLst>
          </p:cNvPr>
          <p:cNvSpPr txBox="1"/>
          <p:nvPr/>
        </p:nvSpPr>
        <p:spPr>
          <a:xfrm>
            <a:off x="1874320" y="4019078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6085EFF-C3B9-9041-89A4-CD4D053CEDE8}"/>
              </a:ext>
            </a:extLst>
          </p:cNvPr>
          <p:cNvSpPr txBox="1"/>
          <p:nvPr/>
        </p:nvSpPr>
        <p:spPr>
          <a:xfrm>
            <a:off x="2525314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0191A4-57AE-164E-AD53-E322EAFEE698}"/>
              </a:ext>
            </a:extLst>
          </p:cNvPr>
          <p:cNvSpPr txBox="1"/>
          <p:nvPr/>
        </p:nvSpPr>
        <p:spPr>
          <a:xfrm>
            <a:off x="3175880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BD91CE-89A6-3946-B769-8A495D48055F}"/>
              </a:ext>
            </a:extLst>
          </p:cNvPr>
          <p:cNvSpPr txBox="1"/>
          <p:nvPr/>
        </p:nvSpPr>
        <p:spPr>
          <a:xfrm>
            <a:off x="3883598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24B9E6B-EE10-DF4C-8D8C-25113CA379FD}"/>
              </a:ext>
            </a:extLst>
          </p:cNvPr>
          <p:cNvSpPr txBox="1"/>
          <p:nvPr/>
        </p:nvSpPr>
        <p:spPr>
          <a:xfrm>
            <a:off x="4534164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B255BA0-8865-4F4F-886B-467A91F016E0}"/>
              </a:ext>
            </a:extLst>
          </p:cNvPr>
          <p:cNvSpPr txBox="1"/>
          <p:nvPr/>
        </p:nvSpPr>
        <p:spPr>
          <a:xfrm>
            <a:off x="5241882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9E7F784-5B68-7742-91EA-35766583FE36}"/>
              </a:ext>
            </a:extLst>
          </p:cNvPr>
          <p:cNvSpPr txBox="1"/>
          <p:nvPr/>
        </p:nvSpPr>
        <p:spPr>
          <a:xfrm>
            <a:off x="5935312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D964B63-EFA0-F943-826B-271A15FE608E}"/>
              </a:ext>
            </a:extLst>
          </p:cNvPr>
          <p:cNvSpPr txBox="1"/>
          <p:nvPr/>
        </p:nvSpPr>
        <p:spPr>
          <a:xfrm>
            <a:off x="6600166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D607B57-4FE0-A544-B0C0-6892D18D89C8}"/>
              </a:ext>
            </a:extLst>
          </p:cNvPr>
          <p:cNvSpPr txBox="1"/>
          <p:nvPr/>
        </p:nvSpPr>
        <p:spPr>
          <a:xfrm>
            <a:off x="7322172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BC60396-9A2B-B041-8E8D-4DCB0F0F18D9}"/>
              </a:ext>
            </a:extLst>
          </p:cNvPr>
          <p:cNvSpPr txBox="1"/>
          <p:nvPr/>
        </p:nvSpPr>
        <p:spPr>
          <a:xfrm>
            <a:off x="7972738" y="401863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62F71CA-AB76-8645-986E-FA27D3202784}"/>
              </a:ext>
            </a:extLst>
          </p:cNvPr>
          <p:cNvSpPr txBox="1"/>
          <p:nvPr/>
        </p:nvSpPr>
        <p:spPr>
          <a:xfrm>
            <a:off x="8580440" y="4018630"/>
            <a:ext cx="55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E078F6D-42BA-0841-919F-ED0BF15358E9}"/>
              </a:ext>
            </a:extLst>
          </p:cNvPr>
          <p:cNvSpPr txBox="1"/>
          <p:nvPr/>
        </p:nvSpPr>
        <p:spPr>
          <a:xfrm>
            <a:off x="9238147" y="4018630"/>
            <a:ext cx="55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014419E-24CE-5B49-BBFF-9E8F382450AC}"/>
              </a:ext>
            </a:extLst>
          </p:cNvPr>
          <p:cNvSpPr txBox="1"/>
          <p:nvPr/>
        </p:nvSpPr>
        <p:spPr>
          <a:xfrm>
            <a:off x="9895281" y="4018630"/>
            <a:ext cx="5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6" name="Picture 5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1A844473-F487-E14C-9249-EE3070F1A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10" y="1900175"/>
            <a:ext cx="1339128" cy="1405947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2F34FBE-3C65-4640-A818-A7D7F10B2AF7}"/>
              </a:ext>
            </a:extLst>
          </p:cNvPr>
          <p:cNvGrpSpPr/>
          <p:nvPr/>
        </p:nvGrpSpPr>
        <p:grpSpPr>
          <a:xfrm>
            <a:off x="1088688" y="137860"/>
            <a:ext cx="1657231" cy="1426865"/>
            <a:chOff x="669564" y="1700648"/>
            <a:chExt cx="2240782" cy="1426865"/>
          </a:xfrm>
        </p:grpSpPr>
        <p:sp>
          <p:nvSpPr>
            <p:cNvPr id="58" name="Speech Bubble: Oval 13">
              <a:extLst>
                <a:ext uri="{FF2B5EF4-FFF2-40B4-BE49-F238E27FC236}">
                  <a16:creationId xmlns:a16="http://schemas.microsoft.com/office/drawing/2014/main" xmlns="" id="{F33A40F2-CD12-3940-8FB8-67309152732C}"/>
                </a:ext>
              </a:extLst>
            </p:cNvPr>
            <p:cNvSpPr/>
            <p:nvPr/>
          </p:nvSpPr>
          <p:spPr>
            <a:xfrm>
              <a:off x="669564" y="1700648"/>
              <a:ext cx="2240782" cy="1426865"/>
            </a:xfrm>
            <a:prstGeom prst="wedgeEllipseCallout">
              <a:avLst/>
            </a:prstGeom>
            <a:noFill/>
            <a:ln w="38100">
              <a:solidFill>
                <a:srgbClr val="E56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文本框 18">
              <a:extLst>
                <a:ext uri="{FF2B5EF4-FFF2-40B4-BE49-F238E27FC236}">
                  <a16:creationId xmlns:a16="http://schemas.microsoft.com/office/drawing/2014/main" xmlns="" id="{976A12AE-863B-E342-9B8C-F45EE9427FA6}"/>
                </a:ext>
              </a:extLst>
            </p:cNvPr>
            <p:cNvSpPr txBox="1"/>
            <p:nvPr/>
          </p:nvSpPr>
          <p:spPr>
            <a:xfrm>
              <a:off x="941324" y="1813915"/>
              <a:ext cx="19690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-US" altLang="zh-CN" sz="3200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Đây là </a:t>
              </a:r>
            </a:p>
            <a:p>
              <a:pPr rtl="0"/>
              <a:r>
                <a:rPr lang="en-US" altLang="zh-CN" sz="3200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tia số</a:t>
              </a:r>
              <a:endParaRPr lang="zh-CN" altLang="en-US" sz="32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0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70" y="5061901"/>
            <a:ext cx="1253472" cy="1725950"/>
          </a:xfrm>
          <a:prstGeom prst="rect">
            <a:avLst/>
          </a:prstGeom>
        </p:spPr>
      </p:pic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3B7060BD-E7F6-49B6-BF47-1914005B4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656" y="3541621"/>
            <a:ext cx="1339128" cy="140594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919750F-7B72-41A4-9395-CABEC44E3EA4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73497" r="81501" b="20224"/>
          <a:stretch/>
        </p:blipFill>
        <p:spPr>
          <a:xfrm>
            <a:off x="1825076" y="5924876"/>
            <a:ext cx="468000" cy="46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59029E-8D36-C04A-BC61-D68808DD6973}"/>
              </a:ext>
            </a:extLst>
          </p:cNvPr>
          <p:cNvGrpSpPr/>
          <p:nvPr/>
        </p:nvGrpSpPr>
        <p:grpSpPr>
          <a:xfrm>
            <a:off x="1825076" y="5390710"/>
            <a:ext cx="936000" cy="468000"/>
            <a:chOff x="4329089" y="3801435"/>
            <a:chExt cx="1221587" cy="569292"/>
          </a:xfrm>
        </p:grpSpPr>
        <p:pic>
          <p:nvPicPr>
            <p:cNvPr id="68" name="Picture 6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444B9D5C-651B-0F45-9CCA-98217E82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4329089" y="3801435"/>
              <a:ext cx="725108" cy="569292"/>
            </a:xfrm>
            <a:prstGeom prst="rect">
              <a:avLst/>
            </a:prstGeom>
          </p:spPr>
        </p:pic>
        <p:pic>
          <p:nvPicPr>
            <p:cNvPr id="71" name="Picture 70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AD6E098-5CF2-0B49-A1C0-8DD0FD393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4825568" y="3801435"/>
              <a:ext cx="725108" cy="56929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86A29B-7FC5-4749-A313-9B09C1FD8974}"/>
              </a:ext>
            </a:extLst>
          </p:cNvPr>
          <p:cNvGrpSpPr/>
          <p:nvPr/>
        </p:nvGrpSpPr>
        <p:grpSpPr>
          <a:xfrm>
            <a:off x="1825076" y="4856540"/>
            <a:ext cx="1404000" cy="468000"/>
            <a:chOff x="1898677" y="3724216"/>
            <a:chExt cx="1714565" cy="57026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B3B4B2CA-856D-4944-9A0A-38F8A9C61D3E}"/>
                </a:ext>
              </a:extLst>
            </p:cNvPr>
            <p:cNvGrpSpPr/>
            <p:nvPr/>
          </p:nvGrpSpPr>
          <p:grpSpPr>
            <a:xfrm>
              <a:off x="1898677" y="3724216"/>
              <a:ext cx="1221587" cy="569292"/>
              <a:chOff x="4329089" y="3801435"/>
              <a:chExt cx="1221587" cy="569292"/>
            </a:xfrm>
          </p:grpSpPr>
          <p:pic>
            <p:nvPicPr>
              <p:cNvPr id="79" name="Picture 7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9CAC313F-13AD-0648-BC3A-112936E97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329089" y="3801435"/>
                <a:ext cx="725108" cy="569292"/>
              </a:xfrm>
              <a:prstGeom prst="rect">
                <a:avLst/>
              </a:prstGeom>
            </p:spPr>
          </p:pic>
          <p:pic>
            <p:nvPicPr>
              <p:cNvPr id="80" name="Picture 7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F6B6613F-6AD6-C740-AEA1-3B58C7796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825568" y="3801435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93" name="Picture 9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17B96E6F-1404-1840-BEB8-ACD923F7E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2888134" y="3725188"/>
              <a:ext cx="725108" cy="56929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06BD8B7-B08A-C347-AFE5-BA442C0FD5B1}"/>
              </a:ext>
            </a:extLst>
          </p:cNvPr>
          <p:cNvGrpSpPr/>
          <p:nvPr/>
        </p:nvGrpSpPr>
        <p:grpSpPr>
          <a:xfrm>
            <a:off x="1825076" y="1651520"/>
            <a:ext cx="4212000" cy="468000"/>
            <a:chOff x="5485206" y="3428645"/>
            <a:chExt cx="4674275" cy="56929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88C34684-3878-2B4D-A4B2-F0A3643D9450}"/>
                </a:ext>
              </a:extLst>
            </p:cNvPr>
            <p:cNvGrpSpPr/>
            <p:nvPr/>
          </p:nvGrpSpPr>
          <p:grpSpPr>
            <a:xfrm>
              <a:off x="5485206" y="3428645"/>
              <a:ext cx="1221587" cy="569292"/>
              <a:chOff x="4329089" y="3801435"/>
              <a:chExt cx="1221587" cy="569292"/>
            </a:xfrm>
          </p:grpSpPr>
          <p:pic>
            <p:nvPicPr>
              <p:cNvPr id="76" name="Picture 7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1E40CC74-025A-794A-94CE-E892073A13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329089" y="3801435"/>
                <a:ext cx="725108" cy="569292"/>
              </a:xfrm>
              <a:prstGeom prst="rect">
                <a:avLst/>
              </a:prstGeom>
            </p:spPr>
          </p:pic>
          <p:pic>
            <p:nvPicPr>
              <p:cNvPr id="77" name="Picture 7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F9CEDD59-522C-EA40-A9E6-F07D72AF6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825568" y="3801435"/>
                <a:ext cx="725108" cy="569292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6C2E1F63-948E-DC4F-A6A2-0D8AED59C834}"/>
                </a:ext>
              </a:extLst>
            </p:cNvPr>
            <p:cNvGrpSpPr/>
            <p:nvPr/>
          </p:nvGrpSpPr>
          <p:grpSpPr>
            <a:xfrm>
              <a:off x="6438001" y="3428645"/>
              <a:ext cx="1221587" cy="569292"/>
              <a:chOff x="4329089" y="3801435"/>
              <a:chExt cx="1221587" cy="569292"/>
            </a:xfrm>
          </p:grpSpPr>
          <p:pic>
            <p:nvPicPr>
              <p:cNvPr id="82" name="Picture 8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7CF5084A-5422-A942-8F8B-57D698C69B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329089" y="3801435"/>
                <a:ext cx="725108" cy="569292"/>
              </a:xfrm>
              <a:prstGeom prst="rect">
                <a:avLst/>
              </a:prstGeom>
            </p:spPr>
          </p:pic>
          <p:pic>
            <p:nvPicPr>
              <p:cNvPr id="83" name="Picture 8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E9A1ED07-3569-2543-BA2C-FCAE1D18C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825568" y="3801435"/>
                <a:ext cx="725108" cy="569292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FBAE8390-4128-014F-9197-51B33D9B716A}"/>
                </a:ext>
              </a:extLst>
            </p:cNvPr>
            <p:cNvGrpSpPr/>
            <p:nvPr/>
          </p:nvGrpSpPr>
          <p:grpSpPr>
            <a:xfrm>
              <a:off x="7422473" y="3428645"/>
              <a:ext cx="1221587" cy="569292"/>
              <a:chOff x="4329089" y="3801435"/>
              <a:chExt cx="1221587" cy="569292"/>
            </a:xfrm>
          </p:grpSpPr>
          <p:pic>
            <p:nvPicPr>
              <p:cNvPr id="88" name="Picture 8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FBCD0241-5011-D34C-926D-E8E3566E65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329089" y="3801435"/>
                <a:ext cx="725108" cy="569292"/>
              </a:xfrm>
              <a:prstGeom prst="rect">
                <a:avLst/>
              </a:prstGeom>
            </p:spPr>
          </p:pic>
          <p:pic>
            <p:nvPicPr>
              <p:cNvPr id="89" name="Picture 8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2EE57E8D-5400-1E41-A0F4-591E32A3A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825568" y="3801435"/>
                <a:ext cx="725108" cy="569292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BA350EF0-D013-9243-847B-D6C00CBA31E2}"/>
                </a:ext>
              </a:extLst>
            </p:cNvPr>
            <p:cNvGrpSpPr/>
            <p:nvPr/>
          </p:nvGrpSpPr>
          <p:grpSpPr>
            <a:xfrm>
              <a:off x="8428423" y="3428645"/>
              <a:ext cx="1221587" cy="569292"/>
              <a:chOff x="4329089" y="3801435"/>
              <a:chExt cx="1221587" cy="569292"/>
            </a:xfrm>
          </p:grpSpPr>
          <p:pic>
            <p:nvPicPr>
              <p:cNvPr id="69" name="Picture 6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6B76B848-09DB-1A4F-BF55-5F9D0B372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329089" y="3801435"/>
                <a:ext cx="725108" cy="569292"/>
              </a:xfrm>
              <a:prstGeom prst="rect">
                <a:avLst/>
              </a:prstGeom>
            </p:spPr>
          </p:pic>
          <p:pic>
            <p:nvPicPr>
              <p:cNvPr id="70" name="Picture 6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8FEC17C2-B99E-484A-BB67-3F49171720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825568" y="3801435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72" name="Picture 71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711B5493-259E-354D-9CED-EC1201DC1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9434373" y="3428645"/>
              <a:ext cx="725108" cy="56929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E2E29E-050F-B240-89CE-FD2BB5FA80DA}"/>
              </a:ext>
            </a:extLst>
          </p:cNvPr>
          <p:cNvGrpSpPr/>
          <p:nvPr/>
        </p:nvGrpSpPr>
        <p:grpSpPr>
          <a:xfrm>
            <a:off x="1825076" y="1117350"/>
            <a:ext cx="4680000" cy="468000"/>
            <a:chOff x="3705157" y="1210014"/>
            <a:chExt cx="5170754" cy="56929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EC8B7D7C-C305-F642-BAE6-E4017A645827}"/>
                </a:ext>
              </a:extLst>
            </p:cNvPr>
            <p:cNvGrpSpPr/>
            <p:nvPr/>
          </p:nvGrpSpPr>
          <p:grpSpPr>
            <a:xfrm>
              <a:off x="3705157" y="1210014"/>
              <a:ext cx="4674275" cy="569292"/>
              <a:chOff x="5485206" y="3428645"/>
              <a:chExt cx="4674275" cy="56929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9CDB06EF-1E94-3B42-9BC5-312BEC0883A8}"/>
                  </a:ext>
                </a:extLst>
              </p:cNvPr>
              <p:cNvGrpSpPr/>
              <p:nvPr/>
            </p:nvGrpSpPr>
            <p:grpSpPr>
              <a:xfrm>
                <a:off x="5485206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106" name="Picture 10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73C6B3A6-A8AA-554B-AD74-60E32D409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107" name="Picture 10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09EDF9B8-F156-C749-BB3C-C605AFF7E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C39645FC-40E0-684A-8EAB-2DDE2A1049D0}"/>
                  </a:ext>
                </a:extLst>
              </p:cNvPr>
              <p:cNvGrpSpPr/>
              <p:nvPr/>
            </p:nvGrpSpPr>
            <p:grpSpPr>
              <a:xfrm>
                <a:off x="6438001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104" name="Picture 10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0F191D32-E519-DE45-8141-831FCB09DF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105" name="Picture 10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061C4079-DC83-EA4A-82A8-F5B8D184B9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5EAAB092-9310-DF4E-9AAF-0CD2F0AD59D0}"/>
                  </a:ext>
                </a:extLst>
              </p:cNvPr>
              <p:cNvGrpSpPr/>
              <p:nvPr/>
            </p:nvGrpSpPr>
            <p:grpSpPr>
              <a:xfrm>
                <a:off x="7422473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102" name="Picture 10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13E6288D-24AA-6F4C-974B-FC3A61BB8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59E1B3DF-934F-0B47-9562-865C150024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FE9553B7-427D-9142-82FE-3BE0BA289367}"/>
                  </a:ext>
                </a:extLst>
              </p:cNvPr>
              <p:cNvGrpSpPr/>
              <p:nvPr/>
            </p:nvGrpSpPr>
            <p:grpSpPr>
              <a:xfrm>
                <a:off x="8428423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100" name="Picture 9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93E168B7-BDD6-C34C-BF71-67FEE167BB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C0C9EB73-10B7-0C47-9052-921C52CB5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58E2D57F-C90D-2B4F-B2DB-BE5BEF3E99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9434373" y="3428645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08" name="Picture 10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E33455C5-7FD6-7542-824B-F6DB3C91B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8150803" y="1210014"/>
              <a:ext cx="725108" cy="56929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F87C31-A303-6342-AAE4-3B8AF162822E}"/>
              </a:ext>
            </a:extLst>
          </p:cNvPr>
          <p:cNvGrpSpPr/>
          <p:nvPr/>
        </p:nvGrpSpPr>
        <p:grpSpPr>
          <a:xfrm>
            <a:off x="1825076" y="583180"/>
            <a:ext cx="5148000" cy="468000"/>
            <a:chOff x="3957046" y="381766"/>
            <a:chExt cx="5669248" cy="5692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145CBA37-A90A-744C-9B15-7818971435BE}"/>
                </a:ext>
              </a:extLst>
            </p:cNvPr>
            <p:cNvGrpSpPr/>
            <p:nvPr/>
          </p:nvGrpSpPr>
          <p:grpSpPr>
            <a:xfrm>
              <a:off x="3957046" y="381766"/>
              <a:ext cx="5170754" cy="569292"/>
              <a:chOff x="3705157" y="1210014"/>
              <a:chExt cx="5170754" cy="569292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8311B31-3110-154E-952C-698D124E2657}"/>
                  </a:ext>
                </a:extLst>
              </p:cNvPr>
              <p:cNvGrpSpPr/>
              <p:nvPr/>
            </p:nvGrpSpPr>
            <p:grpSpPr>
              <a:xfrm>
                <a:off x="3705157" y="1210014"/>
                <a:ext cx="4674275" cy="569292"/>
                <a:chOff x="5485206" y="3428645"/>
                <a:chExt cx="4674275" cy="569292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xmlns="" id="{D0CF3309-1982-734B-9B3E-A7ACE3B695CC}"/>
                    </a:ext>
                  </a:extLst>
                </p:cNvPr>
                <p:cNvGrpSpPr/>
                <p:nvPr/>
              </p:nvGrpSpPr>
              <p:grpSpPr>
                <a:xfrm>
                  <a:off x="5485206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23" name="Picture 122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2F236C6A-2293-FF4E-98D6-ABC135755A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B7E23261-2096-D140-B14E-5A8C55B8EC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xmlns="" id="{D885F6AF-917A-F041-8490-5D0B2C672319}"/>
                    </a:ext>
                  </a:extLst>
                </p:cNvPr>
                <p:cNvGrpSpPr/>
                <p:nvPr/>
              </p:nvGrpSpPr>
              <p:grpSpPr>
                <a:xfrm>
                  <a:off x="6438001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21" name="Picture 120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91CF78D8-6AC6-7442-B47F-3B86320FF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850163C0-5E3A-A648-A68A-C1494197D8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xmlns="" id="{174A217B-E930-A441-8FEB-CD2255D3D42D}"/>
                    </a:ext>
                  </a:extLst>
                </p:cNvPr>
                <p:cNvGrpSpPr/>
                <p:nvPr/>
              </p:nvGrpSpPr>
              <p:grpSpPr>
                <a:xfrm>
                  <a:off x="7422473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19" name="Picture 118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695A6E7D-9DA6-9D44-BC08-5D77E19988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EC6AC1E2-C980-2D4C-A2AF-5343120DE7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xmlns="" id="{A6D95EB6-B8E9-BD49-A00E-35418A41FE3D}"/>
                    </a:ext>
                  </a:extLst>
                </p:cNvPr>
                <p:cNvGrpSpPr/>
                <p:nvPr/>
              </p:nvGrpSpPr>
              <p:grpSpPr>
                <a:xfrm>
                  <a:off x="8428423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17" name="Picture 116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0D46E236-1035-CA4D-B40C-F1942A1905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46F1E534-0D25-C542-8580-FFF015B499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6" name="Picture 11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8FB7C67C-AC8F-2544-8FBE-13A7DE316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9434373" y="3428645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11" name="Picture 11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28AD2644-DAEB-1D41-BA7F-ACC0B11C8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8150803" y="1210014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25" name="Picture 124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5F8590E3-28FD-894D-B063-D74485548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8901186" y="381766"/>
              <a:ext cx="725108" cy="56929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EACBFF-481F-4C4E-BF56-82F31EFF4F73}"/>
              </a:ext>
            </a:extLst>
          </p:cNvPr>
          <p:cNvGrpSpPr/>
          <p:nvPr/>
        </p:nvGrpSpPr>
        <p:grpSpPr>
          <a:xfrm>
            <a:off x="1825076" y="49010"/>
            <a:ext cx="5616000" cy="468000"/>
            <a:chOff x="3359071" y="976437"/>
            <a:chExt cx="6165727" cy="569292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13F3BC56-B85C-E842-9F6C-2857A082715D}"/>
                </a:ext>
              </a:extLst>
            </p:cNvPr>
            <p:cNvGrpSpPr/>
            <p:nvPr/>
          </p:nvGrpSpPr>
          <p:grpSpPr>
            <a:xfrm>
              <a:off x="3359071" y="976437"/>
              <a:ext cx="5669248" cy="569292"/>
              <a:chOff x="3957046" y="381766"/>
              <a:chExt cx="5669248" cy="569292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DBBE2D34-AF78-4C4F-977C-D0C15431D047}"/>
                  </a:ext>
                </a:extLst>
              </p:cNvPr>
              <p:cNvGrpSpPr/>
              <p:nvPr/>
            </p:nvGrpSpPr>
            <p:grpSpPr>
              <a:xfrm>
                <a:off x="3957046" y="381766"/>
                <a:ext cx="5170754" cy="569292"/>
                <a:chOff x="3705157" y="1210014"/>
                <a:chExt cx="5170754" cy="569292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xmlns="" id="{A5D4170C-BFC3-1548-8E67-28C172E67304}"/>
                    </a:ext>
                  </a:extLst>
                </p:cNvPr>
                <p:cNvGrpSpPr/>
                <p:nvPr/>
              </p:nvGrpSpPr>
              <p:grpSpPr>
                <a:xfrm>
                  <a:off x="3705157" y="1210014"/>
                  <a:ext cx="4674275" cy="569292"/>
                  <a:chOff x="5485206" y="3428645"/>
                  <a:chExt cx="4674275" cy="569292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xmlns="" id="{3953A69F-0ED6-7B45-BF27-A2F129D8103C}"/>
                      </a:ext>
                    </a:extLst>
                  </p:cNvPr>
                  <p:cNvGrpSpPr/>
                  <p:nvPr/>
                </p:nvGrpSpPr>
                <p:grpSpPr>
                  <a:xfrm>
                    <a:off x="5485206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42" name="Picture 141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CE1489EC-01CE-F741-B02E-C1C3E80F52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3" name="Picture 142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A7577C8E-366C-294D-B0E8-3A2FBC4DA6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xmlns="" id="{84A2B873-E18E-D742-B7BF-8D61E54AC39E}"/>
                      </a:ext>
                    </a:extLst>
                  </p:cNvPr>
                  <p:cNvGrpSpPr/>
                  <p:nvPr/>
                </p:nvGrpSpPr>
                <p:grpSpPr>
                  <a:xfrm>
                    <a:off x="6438001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40" name="Picture 139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805E25D0-EE7D-D140-B152-4264F852AD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1" name="Picture 140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DE9B2098-FE5D-6A47-9A24-643C0F5FC46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xmlns="" id="{22DFED20-6970-9849-AC4E-151B11CA175B}"/>
                      </a:ext>
                    </a:extLst>
                  </p:cNvPr>
                  <p:cNvGrpSpPr/>
                  <p:nvPr/>
                </p:nvGrpSpPr>
                <p:grpSpPr>
                  <a:xfrm>
                    <a:off x="7422473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38" name="Picture 137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092BBE4B-35F7-3442-B6E0-E9D665CB52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9" name="Picture 138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B6A0DBCC-98BF-5047-B248-B586654EF0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xmlns="" id="{F0B4F813-BEFF-2748-8F87-FEB91B21FDB6}"/>
                      </a:ext>
                    </a:extLst>
                  </p:cNvPr>
                  <p:cNvGrpSpPr/>
                  <p:nvPr/>
                </p:nvGrpSpPr>
                <p:grpSpPr>
                  <a:xfrm>
                    <a:off x="8428423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36" name="Picture 135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9E892332-E4FD-EE41-967A-A99B9780F1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7" name="Picture 136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00554C5D-54CF-FE4B-8253-DD0E244F4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5" name="Picture 134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C92B208B-C0CF-F548-8DDC-F075858585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9434373" y="3428645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0" name="Picture 12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A852B801-7CBB-4042-AC2C-414B8E7EB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8150803" y="1210014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28" name="Picture 12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BD672668-1C5C-8844-AA6B-6644B07AD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8901186" y="381766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44" name="Picture 143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86BD250-0584-9B4D-AB77-A2F394F39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8799690" y="976437"/>
              <a:ext cx="725108" cy="56929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09F7092-2C8E-0046-8E6F-A404C05025B3}"/>
              </a:ext>
            </a:extLst>
          </p:cNvPr>
          <p:cNvGrpSpPr/>
          <p:nvPr/>
        </p:nvGrpSpPr>
        <p:grpSpPr>
          <a:xfrm>
            <a:off x="1825076" y="4322370"/>
            <a:ext cx="1872000" cy="468000"/>
            <a:chOff x="2051077" y="4024096"/>
            <a:chExt cx="2189068" cy="570264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466C00ED-9153-F744-906D-B3C1BD0C48FD}"/>
                </a:ext>
              </a:extLst>
            </p:cNvPr>
            <p:cNvGrpSpPr/>
            <p:nvPr/>
          </p:nvGrpSpPr>
          <p:grpSpPr>
            <a:xfrm>
              <a:off x="2051077" y="4024096"/>
              <a:ext cx="1714565" cy="570264"/>
              <a:chOff x="1898677" y="3724216"/>
              <a:chExt cx="1714565" cy="570264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xmlns="" id="{B1D97E8B-9F4A-4F43-A485-8BAFA359E9A7}"/>
                  </a:ext>
                </a:extLst>
              </p:cNvPr>
              <p:cNvGrpSpPr/>
              <p:nvPr/>
            </p:nvGrpSpPr>
            <p:grpSpPr>
              <a:xfrm>
                <a:off x="1898677" y="3724216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148" name="Picture 14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503C45CA-3964-464D-B0C5-B1C3241216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149" name="Picture 14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9AF1FC8A-4CF0-C54D-9C40-30E8BC66B3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47" name="Picture 14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8EB3D423-66E0-594E-8BAB-B9C4AC0CA9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2888134" y="3725188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50" name="Picture 14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1732A19E-F14A-6F46-A6DF-48C95FBD8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3515037" y="4024096"/>
              <a:ext cx="725108" cy="56929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E8041CC-D2F6-504E-8C42-0A7537E3465A}"/>
              </a:ext>
            </a:extLst>
          </p:cNvPr>
          <p:cNvGrpSpPr/>
          <p:nvPr/>
        </p:nvGrpSpPr>
        <p:grpSpPr>
          <a:xfrm>
            <a:off x="1825076" y="3788200"/>
            <a:ext cx="2340000" cy="468000"/>
            <a:chOff x="2051077" y="3581400"/>
            <a:chExt cx="2682046" cy="570264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12362AC5-6F62-0140-A428-E60923454F43}"/>
                </a:ext>
              </a:extLst>
            </p:cNvPr>
            <p:cNvGrpSpPr/>
            <p:nvPr/>
          </p:nvGrpSpPr>
          <p:grpSpPr>
            <a:xfrm>
              <a:off x="2051077" y="3581400"/>
              <a:ext cx="2189068" cy="570264"/>
              <a:chOff x="2051077" y="4024096"/>
              <a:chExt cx="2189068" cy="570264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xmlns="" id="{05BEAE00-1222-5E43-81B8-26CCD1A54635}"/>
                  </a:ext>
                </a:extLst>
              </p:cNvPr>
              <p:cNvGrpSpPr/>
              <p:nvPr/>
            </p:nvGrpSpPr>
            <p:grpSpPr>
              <a:xfrm>
                <a:off x="2051077" y="4024096"/>
                <a:ext cx="1714565" cy="570264"/>
                <a:chOff x="1898677" y="3724216"/>
                <a:chExt cx="1714565" cy="570264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xmlns="" id="{5D5E22AB-217C-AC42-917C-F97B497C1262}"/>
                    </a:ext>
                  </a:extLst>
                </p:cNvPr>
                <p:cNvGrpSpPr/>
                <p:nvPr/>
              </p:nvGrpSpPr>
              <p:grpSpPr>
                <a:xfrm>
                  <a:off x="1898677" y="3724216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56" name="Picture 155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1DD66292-332A-7144-B0FE-3A10E88883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B3F3870F-C15E-4048-A29B-D797D3EAF8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5" name="Picture 15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18EBE8DB-DBE8-4B46-9399-50130BCD9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2888134" y="3725188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53" name="Picture 15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6CE01ED8-4A83-3341-BD3C-B9EE05229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3515037" y="4024096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58" name="Picture 15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25C925D5-49E2-784D-BF84-90BC6443E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4008015" y="3581400"/>
              <a:ext cx="725108" cy="56929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B2E2726-DA19-B643-808E-AB71E96941FB}"/>
              </a:ext>
            </a:extLst>
          </p:cNvPr>
          <p:cNvGrpSpPr/>
          <p:nvPr/>
        </p:nvGrpSpPr>
        <p:grpSpPr>
          <a:xfrm>
            <a:off x="1825076" y="3254030"/>
            <a:ext cx="2808000" cy="468000"/>
            <a:chOff x="2203477" y="3728394"/>
            <a:chExt cx="3182131" cy="57567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7FEA0E29-C20E-C348-9980-CBD0238A112B}"/>
                </a:ext>
              </a:extLst>
            </p:cNvPr>
            <p:cNvGrpSpPr/>
            <p:nvPr/>
          </p:nvGrpSpPr>
          <p:grpSpPr>
            <a:xfrm>
              <a:off x="2203477" y="3733800"/>
              <a:ext cx="2682046" cy="570264"/>
              <a:chOff x="2051077" y="3581400"/>
              <a:chExt cx="2682046" cy="570264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5E7C3BF2-F1FA-FB46-AD32-7CACDA390EB1}"/>
                  </a:ext>
                </a:extLst>
              </p:cNvPr>
              <p:cNvGrpSpPr/>
              <p:nvPr/>
            </p:nvGrpSpPr>
            <p:grpSpPr>
              <a:xfrm>
                <a:off x="2051077" y="3581400"/>
                <a:ext cx="2189068" cy="570264"/>
                <a:chOff x="2051077" y="4024096"/>
                <a:chExt cx="2189068" cy="570264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xmlns="" id="{DDDEFE03-FAB4-C543-B6D1-83AD003C1CBB}"/>
                    </a:ext>
                  </a:extLst>
                </p:cNvPr>
                <p:cNvGrpSpPr/>
                <p:nvPr/>
              </p:nvGrpSpPr>
              <p:grpSpPr>
                <a:xfrm>
                  <a:off x="2051077" y="4024096"/>
                  <a:ext cx="1714565" cy="570264"/>
                  <a:chOff x="1898677" y="3724216"/>
                  <a:chExt cx="1714565" cy="57026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AC472412-E52F-BD45-B5E3-ADD61FEC0EA1}"/>
                      </a:ext>
                    </a:extLst>
                  </p:cNvPr>
                  <p:cNvGrpSpPr/>
                  <p:nvPr/>
                </p:nvGrpSpPr>
                <p:grpSpPr>
                  <a:xfrm>
                    <a:off x="1898677" y="3724216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66" name="Picture 165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77DD17CF-38BB-954C-B300-8DA406B67CF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Picture 166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E8790E18-7E79-C946-B56E-DE17C51FA54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65" name="Picture 164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1284A47C-2FDC-5E4A-BFA7-74C4CA8F16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2888134" y="3725188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3" name="Picture 16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6D3C6F46-4071-8840-81F0-D566828B4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3515037" y="4024096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61" name="Picture 16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C3A8E6B0-D19B-1D40-898A-9840BE3673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008015" y="3581400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68" name="Picture 16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E1909CBF-9066-3249-A180-D4021AC5A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4660500" y="3728394"/>
              <a:ext cx="725108" cy="56929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F62FC70-3BAD-9E48-A459-87B125055B04}"/>
              </a:ext>
            </a:extLst>
          </p:cNvPr>
          <p:cNvGrpSpPr/>
          <p:nvPr/>
        </p:nvGrpSpPr>
        <p:grpSpPr>
          <a:xfrm>
            <a:off x="1825076" y="2719860"/>
            <a:ext cx="3276000" cy="468000"/>
            <a:chOff x="2355877" y="3880794"/>
            <a:chExt cx="3682337" cy="57567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97C01C1A-7401-0E48-9965-C84E76E38F36}"/>
                </a:ext>
              </a:extLst>
            </p:cNvPr>
            <p:cNvGrpSpPr/>
            <p:nvPr/>
          </p:nvGrpSpPr>
          <p:grpSpPr>
            <a:xfrm>
              <a:off x="2355877" y="3880794"/>
              <a:ext cx="3182131" cy="575670"/>
              <a:chOff x="2203477" y="3728394"/>
              <a:chExt cx="3182131" cy="575670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59B3A9F9-2F46-DC45-AC85-F8B2E9A607DC}"/>
                  </a:ext>
                </a:extLst>
              </p:cNvPr>
              <p:cNvGrpSpPr/>
              <p:nvPr/>
            </p:nvGrpSpPr>
            <p:grpSpPr>
              <a:xfrm>
                <a:off x="2203477" y="3733800"/>
                <a:ext cx="2682046" cy="570264"/>
                <a:chOff x="2051077" y="3581400"/>
                <a:chExt cx="2682046" cy="570264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xmlns="" id="{262FA264-5D3C-774D-9E24-D0E258192D3B}"/>
                    </a:ext>
                  </a:extLst>
                </p:cNvPr>
                <p:cNvGrpSpPr/>
                <p:nvPr/>
              </p:nvGrpSpPr>
              <p:grpSpPr>
                <a:xfrm>
                  <a:off x="2051077" y="3581400"/>
                  <a:ext cx="2189068" cy="570264"/>
                  <a:chOff x="2051077" y="4024096"/>
                  <a:chExt cx="2189068" cy="570264"/>
                </a:xfrm>
              </p:grpSpPr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xmlns="" id="{F1FEABD4-69CA-D447-832E-A35F1ECB9A6B}"/>
                      </a:ext>
                    </a:extLst>
                  </p:cNvPr>
                  <p:cNvGrpSpPr/>
                  <p:nvPr/>
                </p:nvGrpSpPr>
                <p:grpSpPr>
                  <a:xfrm>
                    <a:off x="2051077" y="4024096"/>
                    <a:ext cx="1714565" cy="570264"/>
                    <a:chOff x="1898677" y="3724216"/>
                    <a:chExt cx="1714565" cy="570264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xmlns="" id="{7105D856-35B7-824D-A790-C304F448E4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98677" y="3724216"/>
                      <a:ext cx="1221587" cy="569292"/>
                      <a:chOff x="4329089" y="3801435"/>
                      <a:chExt cx="1221587" cy="569292"/>
                    </a:xfrm>
                  </p:grpSpPr>
                  <p:pic>
                    <p:nvPicPr>
                      <p:cNvPr id="178" name="Picture 177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4D831FCE-8990-EC4F-A871-CD21FCAE2E2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329089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9" name="Picture 178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4CF53394-6AE3-3E46-A2BF-BA9B69F4CDD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825568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77" name="Picture 176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69160273-EC24-2D46-9D52-6D54B83E7E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2888134" y="3725188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5" name="Picture 174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5D9DE48D-2A0A-0540-80B5-3CC681F73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3515037" y="4024096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3" name="Picture 17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C6A9BC90-0C24-DA43-B8A5-D5A2F2DE9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008015" y="3581400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71" name="Picture 17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94BA3DA6-BFDC-3E4B-93D0-9EFC45EB17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660500" y="3728394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80" name="Picture 17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AD03730D-5A7B-C043-9BD0-F0C534B22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5313106" y="3880794"/>
              <a:ext cx="725108" cy="56929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514932-BE97-8244-8E7C-72BBFC6FEDAF}"/>
              </a:ext>
            </a:extLst>
          </p:cNvPr>
          <p:cNvGrpSpPr/>
          <p:nvPr/>
        </p:nvGrpSpPr>
        <p:grpSpPr>
          <a:xfrm>
            <a:off x="1825076" y="2185690"/>
            <a:ext cx="3744000" cy="468000"/>
            <a:chOff x="2508277" y="4024824"/>
            <a:chExt cx="4192009" cy="58404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671AB012-65F2-1048-85AE-FDC4B7188F0F}"/>
                </a:ext>
              </a:extLst>
            </p:cNvPr>
            <p:cNvGrpSpPr/>
            <p:nvPr/>
          </p:nvGrpSpPr>
          <p:grpSpPr>
            <a:xfrm>
              <a:off x="2508277" y="4033194"/>
              <a:ext cx="3682337" cy="575670"/>
              <a:chOff x="2355877" y="3880794"/>
              <a:chExt cx="3682337" cy="575670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FA7A6908-0DC5-9A46-9480-D3C9A7E22774}"/>
                  </a:ext>
                </a:extLst>
              </p:cNvPr>
              <p:cNvGrpSpPr/>
              <p:nvPr/>
            </p:nvGrpSpPr>
            <p:grpSpPr>
              <a:xfrm>
                <a:off x="2355877" y="3880794"/>
                <a:ext cx="3182131" cy="575670"/>
                <a:chOff x="2203477" y="3728394"/>
                <a:chExt cx="3182131" cy="575670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xmlns="" id="{A5248BC8-F064-7C49-B48C-E36D0670FCD5}"/>
                    </a:ext>
                  </a:extLst>
                </p:cNvPr>
                <p:cNvGrpSpPr/>
                <p:nvPr/>
              </p:nvGrpSpPr>
              <p:grpSpPr>
                <a:xfrm>
                  <a:off x="2203477" y="3733800"/>
                  <a:ext cx="2682046" cy="570264"/>
                  <a:chOff x="2051077" y="3581400"/>
                  <a:chExt cx="2682046" cy="570264"/>
                </a:xfrm>
              </p:grpSpPr>
              <p:grpSp>
                <p:nvGrpSpPr>
                  <p:cNvPr id="186" name="Group 185">
                    <a:extLst>
                      <a:ext uri="{FF2B5EF4-FFF2-40B4-BE49-F238E27FC236}">
                        <a16:creationId xmlns:a16="http://schemas.microsoft.com/office/drawing/2014/main" xmlns="" id="{E67C1A59-6F61-0E4D-A649-74A88CFFBDB8}"/>
                      </a:ext>
                    </a:extLst>
                  </p:cNvPr>
                  <p:cNvGrpSpPr/>
                  <p:nvPr/>
                </p:nvGrpSpPr>
                <p:grpSpPr>
                  <a:xfrm>
                    <a:off x="2051077" y="3581400"/>
                    <a:ext cx="2189068" cy="570264"/>
                    <a:chOff x="2051077" y="4024096"/>
                    <a:chExt cx="2189068" cy="570264"/>
                  </a:xfrm>
                </p:grpSpPr>
                <p:grpSp>
                  <p:nvGrpSpPr>
                    <p:cNvPr id="188" name="Group 187">
                      <a:extLst>
                        <a:ext uri="{FF2B5EF4-FFF2-40B4-BE49-F238E27FC236}">
                          <a16:creationId xmlns:a16="http://schemas.microsoft.com/office/drawing/2014/main" xmlns="" id="{8EA8182E-3D19-224D-8F65-1F333318A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1077" y="4024096"/>
                      <a:ext cx="1714565" cy="570264"/>
                      <a:chOff x="1898677" y="3724216"/>
                      <a:chExt cx="1714565" cy="570264"/>
                    </a:xfrm>
                  </p:grpSpPr>
                  <p:grpSp>
                    <p:nvGrpSpPr>
                      <p:cNvPr id="190" name="Group 189">
                        <a:extLst>
                          <a:ext uri="{FF2B5EF4-FFF2-40B4-BE49-F238E27FC236}">
                            <a16:creationId xmlns:a16="http://schemas.microsoft.com/office/drawing/2014/main" xmlns="" id="{04AAF72A-BE43-B44A-B717-6E7974BED3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98677" y="3724216"/>
                        <a:ext cx="1221587" cy="569292"/>
                        <a:chOff x="4329089" y="3801435"/>
                        <a:chExt cx="1221587" cy="569292"/>
                      </a:xfrm>
                    </p:grpSpPr>
                    <p:pic>
                      <p:nvPicPr>
                        <p:cNvPr id="192" name="Picture 191" descr="A picture containing text&#10;&#10;Description automatically generated">
                          <a:extLst>
                            <a:ext uri="{FF2B5EF4-FFF2-40B4-BE49-F238E27FC236}">
                              <a16:creationId xmlns:a16="http://schemas.microsoft.com/office/drawing/2014/main" xmlns="" id="{A9BC829B-E19D-6A48-964C-531D7792732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01" t="73497" r="81501" b="20224"/>
                        <a:stretch/>
                      </p:blipFill>
                      <p:spPr>
                        <a:xfrm>
                          <a:off x="4329089" y="3801435"/>
                          <a:ext cx="725108" cy="569292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93" name="Picture 192" descr="A picture containing text&#10;&#10;Description automatically generated">
                          <a:extLst>
                            <a:ext uri="{FF2B5EF4-FFF2-40B4-BE49-F238E27FC236}">
                              <a16:creationId xmlns:a16="http://schemas.microsoft.com/office/drawing/2014/main" xmlns="" id="{87742C3D-3079-B54B-939B-2046FC4561B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01" t="73497" r="81501" b="20224"/>
                        <a:stretch/>
                      </p:blipFill>
                      <p:spPr>
                        <a:xfrm>
                          <a:off x="4825568" y="3801435"/>
                          <a:ext cx="725108" cy="569292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191" name="Picture 190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3B4D4696-B6C2-334B-AC0B-DD8555F8AC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2888134" y="3725188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89" name="Picture 188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596B7D06-972D-AB49-9CCB-6AE8402761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3515037" y="4024096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7" name="Picture 186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6185EEE1-FEF1-FE4A-BE20-8D1B8F7F4B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008015" y="3581400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5" name="Picture 18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C698185E-9013-2D47-B6D6-FCBAE567C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660500" y="3728394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83" name="Picture 18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6027714B-B3C4-4E40-AC02-BBE4D6D713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5313106" y="3880794"/>
                <a:ext cx="725108" cy="569292"/>
              </a:xfrm>
              <a:prstGeom prst="rect">
                <a:avLst/>
              </a:prstGeom>
            </p:spPr>
          </p:pic>
        </p:grpSp>
        <p:pic>
          <p:nvPicPr>
            <p:cNvPr id="194" name="Picture 193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9623E56C-A698-8A4B-AD8A-06CC78242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5975178" y="4024824"/>
              <a:ext cx="725108" cy="569292"/>
            </a:xfrm>
            <a:prstGeom prst="rect">
              <a:avLst/>
            </a:prstGeom>
          </p:spPr>
        </p:pic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2F0BDD4E-1507-9943-B57B-27F01C5033CF}"/>
              </a:ext>
            </a:extLst>
          </p:cNvPr>
          <p:cNvSpPr txBox="1"/>
          <p:nvPr/>
        </p:nvSpPr>
        <p:spPr>
          <a:xfrm>
            <a:off x="2463459" y="641477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9450FFA9-E5B8-1B48-897E-23F85CF0EC05}"/>
              </a:ext>
            </a:extLst>
          </p:cNvPr>
          <p:cNvSpPr txBox="1"/>
          <p:nvPr/>
        </p:nvSpPr>
        <p:spPr>
          <a:xfrm>
            <a:off x="2845622" y="5958144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D563E9E9-374E-9941-B387-98AAA3C12400}"/>
              </a:ext>
            </a:extLst>
          </p:cNvPr>
          <p:cNvSpPr txBox="1"/>
          <p:nvPr/>
        </p:nvSpPr>
        <p:spPr>
          <a:xfrm>
            <a:off x="3279193" y="5452869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3D6C4AEF-A5D6-9842-BCDD-B8B53B3D773A}"/>
              </a:ext>
            </a:extLst>
          </p:cNvPr>
          <p:cNvSpPr txBox="1"/>
          <p:nvPr/>
        </p:nvSpPr>
        <p:spPr>
          <a:xfrm>
            <a:off x="3715090" y="4899564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DD890699-DF41-F245-B7BE-285BA33542E1}"/>
              </a:ext>
            </a:extLst>
          </p:cNvPr>
          <p:cNvSpPr txBox="1"/>
          <p:nvPr/>
        </p:nvSpPr>
        <p:spPr>
          <a:xfrm>
            <a:off x="4088712" y="435880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FB32384F-7494-6746-A033-9A1BFD926903}"/>
              </a:ext>
            </a:extLst>
          </p:cNvPr>
          <p:cNvSpPr txBox="1"/>
          <p:nvPr/>
        </p:nvSpPr>
        <p:spPr>
          <a:xfrm>
            <a:off x="4521325" y="3803288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9F6C6FFF-79EA-0A41-A0D0-2604DB3BE5AF}"/>
              </a:ext>
            </a:extLst>
          </p:cNvPr>
          <p:cNvSpPr txBox="1"/>
          <p:nvPr/>
        </p:nvSpPr>
        <p:spPr>
          <a:xfrm>
            <a:off x="5027680" y="3292018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BD39822C-66F0-7143-BE59-E3570985FAD6}"/>
              </a:ext>
            </a:extLst>
          </p:cNvPr>
          <p:cNvSpPr txBox="1"/>
          <p:nvPr/>
        </p:nvSpPr>
        <p:spPr>
          <a:xfrm>
            <a:off x="5534034" y="2751249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76B189E5-5B95-F846-B6A8-06EC509AC54C}"/>
              </a:ext>
            </a:extLst>
          </p:cNvPr>
          <p:cNvSpPr txBox="1"/>
          <p:nvPr/>
        </p:nvSpPr>
        <p:spPr>
          <a:xfrm>
            <a:off x="6040390" y="219574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9F73E007-BF66-FF41-BC0B-329F4D86A68A}"/>
              </a:ext>
            </a:extLst>
          </p:cNvPr>
          <p:cNvSpPr txBox="1"/>
          <p:nvPr/>
        </p:nvSpPr>
        <p:spPr>
          <a:xfrm>
            <a:off x="6597266" y="1608147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A8DD5882-E13A-5D45-8252-BFC81840F6D5}"/>
              </a:ext>
            </a:extLst>
          </p:cNvPr>
          <p:cNvSpPr txBox="1"/>
          <p:nvPr/>
        </p:nvSpPr>
        <p:spPr>
          <a:xfrm>
            <a:off x="7005213" y="1083712"/>
            <a:ext cx="67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ADCC8130-C5C0-D14E-B746-0D7050B8D1F1}"/>
              </a:ext>
            </a:extLst>
          </p:cNvPr>
          <p:cNvSpPr txBox="1"/>
          <p:nvPr/>
        </p:nvSpPr>
        <p:spPr>
          <a:xfrm>
            <a:off x="7538162" y="594130"/>
            <a:ext cx="67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30DC3FD0-0A32-9A43-BBB5-D441CF1F73D3}"/>
              </a:ext>
            </a:extLst>
          </p:cNvPr>
          <p:cNvSpPr txBox="1"/>
          <p:nvPr/>
        </p:nvSpPr>
        <p:spPr>
          <a:xfrm>
            <a:off x="8050542" y="49010"/>
            <a:ext cx="67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7560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30" y="5428347"/>
            <a:ext cx="1253472" cy="17259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92025F5-4B65-FF42-A385-DA47097C3F38}"/>
              </a:ext>
            </a:extLst>
          </p:cNvPr>
          <p:cNvGrpSpPr/>
          <p:nvPr/>
        </p:nvGrpSpPr>
        <p:grpSpPr>
          <a:xfrm>
            <a:off x="1819335" y="6225607"/>
            <a:ext cx="6560281" cy="649893"/>
            <a:chOff x="1819335" y="6003927"/>
            <a:chExt cx="6560281" cy="64989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928554" y="6067165"/>
              <a:ext cx="645106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28554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3883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9212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44541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49869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55198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60527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65856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71185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476514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981843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7171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992497" y="6003927"/>
              <a:ext cx="0" cy="1307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819335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98053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76771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84985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93199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01413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09627" y="6192155"/>
              <a:ext cx="478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70361" y="6192155"/>
              <a:ext cx="707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93946" y="6192155"/>
              <a:ext cx="44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98973" y="6192155"/>
              <a:ext cx="551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49079" y="6192155"/>
              <a:ext cx="552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13672" y="6192155"/>
              <a:ext cx="552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77686" y="6192155"/>
              <a:ext cx="55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D66FBC3-5966-5943-9E45-2E6B52FB2E7C}"/>
              </a:ext>
            </a:extLst>
          </p:cNvPr>
          <p:cNvGrpSpPr/>
          <p:nvPr/>
        </p:nvGrpSpPr>
        <p:grpSpPr>
          <a:xfrm>
            <a:off x="1902637" y="5379744"/>
            <a:ext cx="725108" cy="889045"/>
            <a:chOff x="1902637" y="5379744"/>
            <a:chExt cx="725108" cy="889045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E919750F-7B72-41A4-9395-CABEC44E3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1" t="73497" r="81501" b="20224"/>
            <a:stretch/>
          </p:blipFill>
          <p:spPr>
            <a:xfrm>
              <a:off x="1902637" y="5379744"/>
              <a:ext cx="725108" cy="56929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4C19A5B-A9D5-C54B-BF8C-9AED0F973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8173" y="5914657"/>
              <a:ext cx="0" cy="33446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3C8D2586-ADFF-C54F-99AD-EED410A92B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4527" y="5934325"/>
              <a:ext cx="0" cy="33446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74AB20-6182-9347-A1F7-05D5239AAC26}"/>
              </a:ext>
            </a:extLst>
          </p:cNvPr>
          <p:cNvGrpSpPr/>
          <p:nvPr/>
        </p:nvGrpSpPr>
        <p:grpSpPr>
          <a:xfrm>
            <a:off x="1898677" y="4632349"/>
            <a:ext cx="1221587" cy="1761818"/>
            <a:chOff x="1898677" y="4632349"/>
            <a:chExt cx="1221587" cy="17618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F59029E-8D36-C04A-BC61-D68808DD6973}"/>
                </a:ext>
              </a:extLst>
            </p:cNvPr>
            <p:cNvGrpSpPr/>
            <p:nvPr/>
          </p:nvGrpSpPr>
          <p:grpSpPr>
            <a:xfrm>
              <a:off x="1898677" y="4632349"/>
              <a:ext cx="1221587" cy="569292"/>
              <a:chOff x="4329089" y="3801435"/>
              <a:chExt cx="1221587" cy="569292"/>
            </a:xfrm>
          </p:grpSpPr>
          <p:pic>
            <p:nvPicPr>
              <p:cNvPr id="68" name="Picture 6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444B9D5C-651B-0F45-9CCA-98217E8261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329089" y="3801435"/>
                <a:ext cx="725108" cy="569292"/>
              </a:xfrm>
              <a:prstGeom prst="rect">
                <a:avLst/>
              </a:prstGeom>
            </p:spPr>
          </p:pic>
          <p:pic>
            <p:nvPicPr>
              <p:cNvPr id="71" name="Picture 7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6AD6E098-5CF2-0B49-A1C0-8DD0FD393F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4825568" y="3801435"/>
                <a:ext cx="725108" cy="569292"/>
              </a:xfrm>
              <a:prstGeom prst="rect">
                <a:avLst/>
              </a:prstGeom>
            </p:spPr>
          </p:pic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09EE946-58D1-D947-9185-1898DB464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8187" y="5124042"/>
              <a:ext cx="0" cy="127012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B991057-EC5E-5D45-828A-541DD73E61FE}"/>
              </a:ext>
            </a:extLst>
          </p:cNvPr>
          <p:cNvGrpSpPr/>
          <p:nvPr/>
        </p:nvGrpSpPr>
        <p:grpSpPr>
          <a:xfrm>
            <a:off x="1898676" y="3871696"/>
            <a:ext cx="1764000" cy="2611287"/>
            <a:chOff x="1898676" y="3871696"/>
            <a:chExt cx="1764000" cy="26112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286A29B-7FC5-4749-A313-9B09C1FD8974}"/>
                </a:ext>
              </a:extLst>
            </p:cNvPr>
            <p:cNvGrpSpPr/>
            <p:nvPr/>
          </p:nvGrpSpPr>
          <p:grpSpPr>
            <a:xfrm>
              <a:off x="1898676" y="3871696"/>
              <a:ext cx="1764000" cy="570264"/>
              <a:chOff x="1898677" y="3724216"/>
              <a:chExt cx="1714565" cy="570264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xmlns="" id="{B3B4B2CA-856D-4944-9A0A-38F8A9C61D3E}"/>
                  </a:ext>
                </a:extLst>
              </p:cNvPr>
              <p:cNvGrpSpPr/>
              <p:nvPr/>
            </p:nvGrpSpPr>
            <p:grpSpPr>
              <a:xfrm>
                <a:off x="1898677" y="3724216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79" name="Picture 7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9CAC313F-13AD-0648-BC3A-112936E97D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F6B6613F-6AD6-C740-AEA1-3B58C7796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93" name="Picture 9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17B96E6F-1404-1840-BEB8-ACD923F7E3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2888134" y="3725188"/>
                <a:ext cx="725108" cy="569292"/>
              </a:xfrm>
              <a:prstGeom prst="rect">
                <a:avLst/>
              </a:prstGeom>
            </p:spPr>
          </p:pic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7E0499C1-3151-4443-9DE2-8122983683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4541" y="4312850"/>
              <a:ext cx="0" cy="217013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CDE416-E7F7-CA41-8CB4-232BBD469A20}"/>
              </a:ext>
            </a:extLst>
          </p:cNvPr>
          <p:cNvGrpSpPr/>
          <p:nvPr/>
        </p:nvGrpSpPr>
        <p:grpSpPr>
          <a:xfrm>
            <a:off x="1928552" y="2396001"/>
            <a:ext cx="4752000" cy="3920543"/>
            <a:chOff x="1928552" y="2396001"/>
            <a:chExt cx="4752000" cy="3920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6BD8B7-B08A-C347-AFE5-BA442C0FD5B1}"/>
                </a:ext>
              </a:extLst>
            </p:cNvPr>
            <p:cNvGrpSpPr/>
            <p:nvPr/>
          </p:nvGrpSpPr>
          <p:grpSpPr>
            <a:xfrm>
              <a:off x="1928552" y="2396001"/>
              <a:ext cx="4752000" cy="569292"/>
              <a:chOff x="5485206" y="3428645"/>
              <a:chExt cx="4674275" cy="56929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xmlns="" id="{88C34684-3878-2B4D-A4B2-F0A3643D9450}"/>
                  </a:ext>
                </a:extLst>
              </p:cNvPr>
              <p:cNvGrpSpPr/>
              <p:nvPr/>
            </p:nvGrpSpPr>
            <p:grpSpPr>
              <a:xfrm>
                <a:off x="5485206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76" name="Picture 7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1E40CC74-025A-794A-94CE-E892073A1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F9CEDD59-522C-EA40-A9E6-F07D72AF62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6C2E1F63-948E-DC4F-A6A2-0D8AED59C834}"/>
                  </a:ext>
                </a:extLst>
              </p:cNvPr>
              <p:cNvGrpSpPr/>
              <p:nvPr/>
            </p:nvGrpSpPr>
            <p:grpSpPr>
              <a:xfrm>
                <a:off x="6438001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82" name="Picture 8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7CF5084A-5422-A942-8F8B-57D698C69B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83" name="Picture 8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E9A1ED07-3569-2543-BA2C-FCAE1D18CE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FBAE8390-4128-014F-9197-51B33D9B716A}"/>
                  </a:ext>
                </a:extLst>
              </p:cNvPr>
              <p:cNvGrpSpPr/>
              <p:nvPr/>
            </p:nvGrpSpPr>
            <p:grpSpPr>
              <a:xfrm>
                <a:off x="7422473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88" name="Picture 8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FBCD0241-5011-D34C-926D-E8E3566E6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89" name="Picture 8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2EE57E8D-5400-1E41-A0F4-591E32A3A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BA350EF0-D013-9243-847B-D6C00CBA31E2}"/>
                  </a:ext>
                </a:extLst>
              </p:cNvPr>
              <p:cNvGrpSpPr/>
              <p:nvPr/>
            </p:nvGrpSpPr>
            <p:grpSpPr>
              <a:xfrm>
                <a:off x="8428423" y="3428645"/>
                <a:ext cx="1221587" cy="569292"/>
                <a:chOff x="4329089" y="3801435"/>
                <a:chExt cx="1221587" cy="569292"/>
              </a:xfrm>
            </p:grpSpPr>
            <p:pic>
              <p:nvPicPr>
                <p:cNvPr id="69" name="Picture 6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6B76B848-09DB-1A4F-BF55-5F9D0B372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329089" y="3801435"/>
                  <a:ext cx="725108" cy="569292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8FEC17C2-B99E-484A-BB67-3F49171720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4825568" y="3801435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72" name="Picture 7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711B5493-259E-354D-9CED-EC1201DC13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9434373" y="3428645"/>
                <a:ext cx="725108" cy="569292"/>
              </a:xfrm>
              <a:prstGeom prst="rect">
                <a:avLst/>
              </a:prstGeom>
            </p:spPr>
          </p:pic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926A64C0-7D13-304A-AA38-26271F825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6514" y="2821523"/>
              <a:ext cx="0" cy="349502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AEE6464-DF8C-9644-9941-069004F881BD}"/>
              </a:ext>
            </a:extLst>
          </p:cNvPr>
          <p:cNvGrpSpPr/>
          <p:nvPr/>
        </p:nvGrpSpPr>
        <p:grpSpPr>
          <a:xfrm>
            <a:off x="1928553" y="1628418"/>
            <a:ext cx="5256000" cy="4691313"/>
            <a:chOff x="1928553" y="1628418"/>
            <a:chExt cx="5256000" cy="46913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EE2E29E-050F-B240-89CE-FD2BB5FA80DA}"/>
                </a:ext>
              </a:extLst>
            </p:cNvPr>
            <p:cNvGrpSpPr/>
            <p:nvPr/>
          </p:nvGrpSpPr>
          <p:grpSpPr>
            <a:xfrm>
              <a:off x="1928553" y="1628418"/>
              <a:ext cx="5256000" cy="569292"/>
              <a:chOff x="3705157" y="1210014"/>
              <a:chExt cx="5170754" cy="56929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EC8B7D7C-C305-F642-BAE6-E4017A645827}"/>
                  </a:ext>
                </a:extLst>
              </p:cNvPr>
              <p:cNvGrpSpPr/>
              <p:nvPr/>
            </p:nvGrpSpPr>
            <p:grpSpPr>
              <a:xfrm>
                <a:off x="3705157" y="1210014"/>
                <a:ext cx="4674275" cy="569292"/>
                <a:chOff x="5485206" y="3428645"/>
                <a:chExt cx="4674275" cy="569292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xmlns="" id="{9CDB06EF-1E94-3B42-9BC5-312BEC0883A8}"/>
                    </a:ext>
                  </a:extLst>
                </p:cNvPr>
                <p:cNvGrpSpPr/>
                <p:nvPr/>
              </p:nvGrpSpPr>
              <p:grpSpPr>
                <a:xfrm>
                  <a:off x="5485206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06" name="Picture 105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73C6B3A6-A8AA-554B-AD74-60E32D4093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09EDF9B8-F156-C749-BB3C-C605AFF7E7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xmlns="" id="{C39645FC-40E0-684A-8EAB-2DDE2A1049D0}"/>
                    </a:ext>
                  </a:extLst>
                </p:cNvPr>
                <p:cNvGrpSpPr/>
                <p:nvPr/>
              </p:nvGrpSpPr>
              <p:grpSpPr>
                <a:xfrm>
                  <a:off x="6438001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04" name="Picture 103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0F191D32-E519-DE45-8141-831FCB09DF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061C4079-DC83-EA4A-82A8-F5B8D184B9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xmlns="" id="{5EAAB092-9310-DF4E-9AAF-0CD2F0AD59D0}"/>
                    </a:ext>
                  </a:extLst>
                </p:cNvPr>
                <p:cNvGrpSpPr/>
                <p:nvPr/>
              </p:nvGrpSpPr>
              <p:grpSpPr>
                <a:xfrm>
                  <a:off x="7422473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02" name="Picture 101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13E6288D-24AA-6F4C-974B-FC3A61BB82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59E1B3DF-934F-0B47-9562-865C150024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xmlns="" id="{FE9553B7-427D-9142-82FE-3BE0BA289367}"/>
                    </a:ext>
                  </a:extLst>
                </p:cNvPr>
                <p:cNvGrpSpPr/>
                <p:nvPr/>
              </p:nvGrpSpPr>
              <p:grpSpPr>
                <a:xfrm>
                  <a:off x="8428423" y="3428645"/>
                  <a:ext cx="1221587" cy="569292"/>
                  <a:chOff x="4329089" y="3801435"/>
                  <a:chExt cx="1221587" cy="569292"/>
                </a:xfrm>
              </p:grpSpPr>
              <p:pic>
                <p:nvPicPr>
                  <p:cNvPr id="100" name="Picture 99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93E168B7-BDD6-C34C-BF71-67FEE167BB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329089" y="3801435"/>
                    <a:ext cx="725108" cy="569292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C0C9EB73-10B7-0C47-9052-921C52CB52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4825568" y="3801435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9" name="Picture 9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58E2D57F-C90D-2B4F-B2DB-BE5BEF3E99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9434373" y="3428645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08" name="Picture 10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E33455C5-7FD6-7542-824B-F6DB3C91BF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8150803" y="1210014"/>
                <a:ext cx="725108" cy="569292"/>
              </a:xfrm>
              <a:prstGeom prst="rect">
                <a:avLst/>
              </a:prstGeom>
            </p:spPr>
          </p:pic>
        </p:grp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332183D3-00B5-3241-A50F-218844F42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2870" y="2090756"/>
              <a:ext cx="0" cy="422897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2FE75CD-7A04-A842-8FB3-FD6412DB7015}"/>
              </a:ext>
            </a:extLst>
          </p:cNvPr>
          <p:cNvGrpSpPr/>
          <p:nvPr/>
        </p:nvGrpSpPr>
        <p:grpSpPr>
          <a:xfrm>
            <a:off x="1928553" y="860836"/>
            <a:ext cx="5760000" cy="5671883"/>
            <a:chOff x="1928553" y="860836"/>
            <a:chExt cx="5760000" cy="56718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9F87C31-A303-6342-AAE4-3B8AF162822E}"/>
                </a:ext>
              </a:extLst>
            </p:cNvPr>
            <p:cNvGrpSpPr/>
            <p:nvPr/>
          </p:nvGrpSpPr>
          <p:grpSpPr>
            <a:xfrm>
              <a:off x="1928553" y="860836"/>
              <a:ext cx="5760000" cy="569292"/>
              <a:chOff x="3957046" y="381766"/>
              <a:chExt cx="5669248" cy="56929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145CBA37-A90A-744C-9B15-7818971435BE}"/>
                  </a:ext>
                </a:extLst>
              </p:cNvPr>
              <p:cNvGrpSpPr/>
              <p:nvPr/>
            </p:nvGrpSpPr>
            <p:grpSpPr>
              <a:xfrm>
                <a:off x="3957046" y="381766"/>
                <a:ext cx="5170754" cy="569292"/>
                <a:chOff x="3705157" y="1210014"/>
                <a:chExt cx="5170754" cy="569292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88311B31-3110-154E-952C-698D124E2657}"/>
                    </a:ext>
                  </a:extLst>
                </p:cNvPr>
                <p:cNvGrpSpPr/>
                <p:nvPr/>
              </p:nvGrpSpPr>
              <p:grpSpPr>
                <a:xfrm>
                  <a:off x="3705157" y="1210014"/>
                  <a:ext cx="4674275" cy="569292"/>
                  <a:chOff x="5485206" y="3428645"/>
                  <a:chExt cx="4674275" cy="569292"/>
                </a:xfrm>
              </p:grpSpPr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xmlns="" id="{D0CF3309-1982-734B-9B3E-A7ACE3B695CC}"/>
                      </a:ext>
                    </a:extLst>
                  </p:cNvPr>
                  <p:cNvGrpSpPr/>
                  <p:nvPr/>
                </p:nvGrpSpPr>
                <p:grpSpPr>
                  <a:xfrm>
                    <a:off x="5485206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23" name="Picture 122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2F236C6A-2293-FF4E-98D6-ABC135755A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4" name="Picture 123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B7E23261-2096-D140-B14E-5A8C55B8EC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D885F6AF-917A-F041-8490-5D0B2C672319}"/>
                      </a:ext>
                    </a:extLst>
                  </p:cNvPr>
                  <p:cNvGrpSpPr/>
                  <p:nvPr/>
                </p:nvGrpSpPr>
                <p:grpSpPr>
                  <a:xfrm>
                    <a:off x="6438001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21" name="Picture 120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91CF78D8-6AC6-7442-B47F-3B86320FF8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2" name="Picture 121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850163C0-5E3A-A648-A68A-C1494197D81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xmlns="" id="{174A217B-E930-A441-8FEB-CD2255D3D42D}"/>
                      </a:ext>
                    </a:extLst>
                  </p:cNvPr>
                  <p:cNvGrpSpPr/>
                  <p:nvPr/>
                </p:nvGrpSpPr>
                <p:grpSpPr>
                  <a:xfrm>
                    <a:off x="7422473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19" name="Picture 118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695A6E7D-9DA6-9D44-BC08-5D77E19988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0" name="Picture 119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EC6AC1E2-C980-2D4C-A2AF-5343120DE7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xmlns="" id="{A6D95EB6-B8E9-BD49-A00E-35418A41FE3D}"/>
                      </a:ext>
                    </a:extLst>
                  </p:cNvPr>
                  <p:cNvGrpSpPr/>
                  <p:nvPr/>
                </p:nvGrpSpPr>
                <p:grpSpPr>
                  <a:xfrm>
                    <a:off x="8428423" y="3428645"/>
                    <a:ext cx="1221587" cy="569292"/>
                    <a:chOff x="4329089" y="3801435"/>
                    <a:chExt cx="1221587" cy="569292"/>
                  </a:xfrm>
                </p:grpSpPr>
                <p:pic>
                  <p:nvPicPr>
                    <p:cNvPr id="117" name="Picture 116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0D46E236-1035-CA4D-B40C-F1942A1905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329089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46F1E534-0D25-C542-8580-FFF015B499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4825568" y="380143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6" name="Picture 115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8FB7C67C-AC8F-2544-8FBE-13A7DE3166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9434373" y="3428645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1" name="Picture 11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28AD2644-DAEB-1D41-BA7F-ACC0B11C8A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8150803" y="1210014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25" name="Picture 12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5F8590E3-28FD-894D-B063-D744855489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8901186" y="381766"/>
                <a:ext cx="725108" cy="569292"/>
              </a:xfrm>
              <a:prstGeom prst="rect">
                <a:avLst/>
              </a:prstGeom>
            </p:spPr>
          </p:pic>
        </p:grp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DEC3B720-49A8-EA45-A3C1-834BBED8B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9226" y="1415659"/>
              <a:ext cx="0" cy="511706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DAABA90-B177-9049-875B-E5E24F3F5E67}"/>
              </a:ext>
            </a:extLst>
          </p:cNvPr>
          <p:cNvGrpSpPr/>
          <p:nvPr/>
        </p:nvGrpSpPr>
        <p:grpSpPr>
          <a:xfrm>
            <a:off x="1928552" y="93254"/>
            <a:ext cx="6300000" cy="6228297"/>
            <a:chOff x="1928552" y="93254"/>
            <a:chExt cx="6300000" cy="62282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FEACBFF-481F-4C4E-BF56-82F31EFF4F73}"/>
                </a:ext>
              </a:extLst>
            </p:cNvPr>
            <p:cNvGrpSpPr/>
            <p:nvPr/>
          </p:nvGrpSpPr>
          <p:grpSpPr>
            <a:xfrm>
              <a:off x="1928552" y="93254"/>
              <a:ext cx="6300000" cy="569292"/>
              <a:chOff x="3359071" y="976437"/>
              <a:chExt cx="6165727" cy="569292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xmlns="" id="{13F3BC56-B85C-E842-9F6C-2857A082715D}"/>
                  </a:ext>
                </a:extLst>
              </p:cNvPr>
              <p:cNvGrpSpPr/>
              <p:nvPr/>
            </p:nvGrpSpPr>
            <p:grpSpPr>
              <a:xfrm>
                <a:off x="3359071" y="976437"/>
                <a:ext cx="5669248" cy="569292"/>
                <a:chOff x="3957046" y="381766"/>
                <a:chExt cx="5669248" cy="569292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xmlns="" id="{DBBE2D34-AF78-4C4F-977C-D0C15431D047}"/>
                    </a:ext>
                  </a:extLst>
                </p:cNvPr>
                <p:cNvGrpSpPr/>
                <p:nvPr/>
              </p:nvGrpSpPr>
              <p:grpSpPr>
                <a:xfrm>
                  <a:off x="3957046" y="381766"/>
                  <a:ext cx="5170754" cy="569292"/>
                  <a:chOff x="3705157" y="1210014"/>
                  <a:chExt cx="5170754" cy="569292"/>
                </a:xfrm>
              </p:grpSpPr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xmlns="" id="{A5D4170C-BFC3-1548-8E67-28C172E67304}"/>
                      </a:ext>
                    </a:extLst>
                  </p:cNvPr>
                  <p:cNvGrpSpPr/>
                  <p:nvPr/>
                </p:nvGrpSpPr>
                <p:grpSpPr>
                  <a:xfrm>
                    <a:off x="3705157" y="1210014"/>
                    <a:ext cx="4674275" cy="569292"/>
                    <a:chOff x="5485206" y="3428645"/>
                    <a:chExt cx="4674275" cy="569292"/>
                  </a:xfrm>
                </p:grpSpPr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xmlns="" id="{3953A69F-0ED6-7B45-BF27-A2F129D810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85206" y="3428645"/>
                      <a:ext cx="1221587" cy="569292"/>
                      <a:chOff x="4329089" y="3801435"/>
                      <a:chExt cx="1221587" cy="569292"/>
                    </a:xfrm>
                  </p:grpSpPr>
                  <p:pic>
                    <p:nvPicPr>
                      <p:cNvPr id="142" name="Picture 141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CE1489EC-01CE-F741-B02E-C1C3E80F52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329089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3" name="Picture 142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A7577C8E-366C-294D-B0E8-3A2FBC4DA6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825568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xmlns="" id="{84A2B873-E18E-D742-B7BF-8D61E54AC3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8001" y="3428645"/>
                      <a:ext cx="1221587" cy="569292"/>
                      <a:chOff x="4329089" y="3801435"/>
                      <a:chExt cx="1221587" cy="569292"/>
                    </a:xfrm>
                  </p:grpSpPr>
                  <p:pic>
                    <p:nvPicPr>
                      <p:cNvPr id="140" name="Picture 139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805E25D0-EE7D-D140-B152-4264F852AD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329089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1" name="Picture 140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DE9B2098-FE5D-6A47-9A24-643C0F5FC46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825568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xmlns="" id="{22DFED20-6970-9849-AC4E-151B11CA17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22473" y="3428645"/>
                      <a:ext cx="1221587" cy="569292"/>
                      <a:chOff x="4329089" y="3801435"/>
                      <a:chExt cx="1221587" cy="569292"/>
                    </a:xfrm>
                  </p:grpSpPr>
                  <p:pic>
                    <p:nvPicPr>
                      <p:cNvPr id="138" name="Picture 137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092BBE4B-35F7-3442-B6E0-E9D665CB52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329089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9" name="Picture 138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B6A0DBCC-98BF-5047-B248-B586654EF0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825568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xmlns="" id="{F0B4F813-BEFF-2748-8F87-FEB91B21F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28423" y="3428645"/>
                      <a:ext cx="1221587" cy="569292"/>
                      <a:chOff x="4329089" y="3801435"/>
                      <a:chExt cx="1221587" cy="569292"/>
                    </a:xfrm>
                  </p:grpSpPr>
                  <p:pic>
                    <p:nvPicPr>
                      <p:cNvPr id="136" name="Picture 135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9E892332-E4FD-EE41-967A-A99B9780F15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329089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7" name="Picture 136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xmlns="" id="{00554C5D-54CF-FE4B-8253-DD0E244F495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01" t="73497" r="81501" b="20224"/>
                      <a:stretch/>
                    </p:blipFill>
                    <p:spPr>
                      <a:xfrm>
                        <a:off x="4825568" y="3801435"/>
                        <a:ext cx="725108" cy="569292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35" name="Picture 134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xmlns="" id="{C92B208B-C0CF-F548-8DDC-F075858585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01" t="73497" r="81501" b="20224"/>
                    <a:stretch/>
                  </p:blipFill>
                  <p:spPr>
                    <a:xfrm>
                      <a:off x="9434373" y="3428645"/>
                      <a:ext cx="725108" cy="5692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0" name="Picture 129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xmlns="" id="{A852B801-7CBB-4042-AC2C-414B8E7EBB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01" t="73497" r="81501" b="20224"/>
                  <a:stretch/>
                </p:blipFill>
                <p:spPr>
                  <a:xfrm>
                    <a:off x="8150803" y="1210014"/>
                    <a:ext cx="725108" cy="5692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8" name="Picture 12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BD672668-1C5C-8844-AA6B-6644B07AD6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01" t="73497" r="81501" b="20224"/>
                <a:stretch/>
              </p:blipFill>
              <p:spPr>
                <a:xfrm>
                  <a:off x="8901186" y="381766"/>
                  <a:ext cx="725108" cy="569292"/>
                </a:xfrm>
                <a:prstGeom prst="rect">
                  <a:avLst/>
                </a:prstGeom>
              </p:spPr>
            </p:pic>
          </p:grpSp>
          <p:pic>
            <p:nvPicPr>
              <p:cNvPr id="144" name="Picture 14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686BD250-0584-9B4D-AB77-A2F394F391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1" t="73497" r="81501" b="20224"/>
              <a:stretch/>
            </p:blipFill>
            <p:spPr>
              <a:xfrm>
                <a:off x="8799690" y="976437"/>
                <a:ext cx="725108" cy="569292"/>
              </a:xfrm>
              <a:prstGeom prst="rect">
                <a:avLst/>
              </a:prstGeom>
            </p:spPr>
          </p:pic>
        </p:grp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32867B06-446F-1F4D-9DCC-C964F8EA50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0327" y="530942"/>
              <a:ext cx="0" cy="579060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7E0B333-7FC0-4943-BAC0-671E2CAE1897}"/>
              </a:ext>
            </a:extLst>
          </p:cNvPr>
          <p:cNvCxnSpPr/>
          <p:nvPr/>
        </p:nvCxnSpPr>
        <p:spPr>
          <a:xfrm>
            <a:off x="1928173" y="6268789"/>
            <a:ext cx="3032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51132BA-22A7-B944-9E97-1C689556B2A6}"/>
              </a:ext>
            </a:extLst>
          </p:cNvPr>
          <p:cNvCxnSpPr>
            <a:cxnSpLocks/>
          </p:cNvCxnSpPr>
          <p:nvPr/>
        </p:nvCxnSpPr>
        <p:spPr>
          <a:xfrm>
            <a:off x="1883137" y="6299399"/>
            <a:ext cx="4587875" cy="0"/>
          </a:xfrm>
          <a:prstGeom prst="line">
            <a:avLst/>
          </a:prstGeom>
          <a:ln w="57150">
            <a:solidFill>
              <a:srgbClr val="FEF1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D1A35213-EF5E-6B45-B9A6-77971CDEE751}"/>
              </a:ext>
            </a:extLst>
          </p:cNvPr>
          <p:cNvCxnSpPr>
            <a:cxnSpLocks/>
          </p:cNvCxnSpPr>
          <p:nvPr/>
        </p:nvCxnSpPr>
        <p:spPr>
          <a:xfrm>
            <a:off x="1921462" y="6293801"/>
            <a:ext cx="504666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F5BD59EC-6B49-7346-972F-183F0CA1B2A1}"/>
              </a:ext>
            </a:extLst>
          </p:cNvPr>
          <p:cNvCxnSpPr>
            <a:cxnSpLocks/>
          </p:cNvCxnSpPr>
          <p:nvPr/>
        </p:nvCxnSpPr>
        <p:spPr>
          <a:xfrm>
            <a:off x="1921462" y="6288845"/>
            <a:ext cx="5551329" cy="0"/>
          </a:xfrm>
          <a:prstGeom prst="line">
            <a:avLst/>
          </a:prstGeom>
          <a:ln w="57150">
            <a:solidFill>
              <a:srgbClr val="C35FE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3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38544" y="2473102"/>
            <a:ext cx="83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6BB8FE-6D4B-A549-9C68-31A4AFAA931E}"/>
              </a:ext>
            </a:extLst>
          </p:cNvPr>
          <p:cNvGrpSpPr/>
          <p:nvPr/>
        </p:nvGrpSpPr>
        <p:grpSpPr>
          <a:xfrm>
            <a:off x="1341268" y="2534773"/>
            <a:ext cx="8816663" cy="893784"/>
            <a:chOff x="1341268" y="2534773"/>
            <a:chExt cx="8816663" cy="89378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5FB28D1-3ED6-804E-9E02-FD0B52B7C2CC}"/>
                </a:ext>
              </a:extLst>
            </p:cNvPr>
            <p:cNvGrpSpPr/>
            <p:nvPr/>
          </p:nvGrpSpPr>
          <p:grpSpPr>
            <a:xfrm>
              <a:off x="1487756" y="2534773"/>
              <a:ext cx="8670175" cy="217334"/>
              <a:chOff x="2254470" y="5554571"/>
              <a:chExt cx="8464847" cy="15117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0F4DCB64-4D34-674B-AAAB-DBA620D4BF3C}"/>
                  </a:ext>
                </a:extLst>
              </p:cNvPr>
              <p:cNvCxnSpPr/>
              <p:nvPr/>
            </p:nvCxnSpPr>
            <p:spPr>
              <a:xfrm>
                <a:off x="2254470" y="5627184"/>
                <a:ext cx="846484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559D4A04-0D42-714D-ACD7-89EB1EE77ACA}"/>
                  </a:ext>
                </a:extLst>
              </p:cNvPr>
              <p:cNvCxnSpPr/>
              <p:nvPr/>
            </p:nvCxnSpPr>
            <p:spPr>
              <a:xfrm>
                <a:off x="225447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8D1BEBB9-0E85-3C44-B339-E42C00BF14C2}"/>
                  </a:ext>
                </a:extLst>
              </p:cNvPr>
              <p:cNvCxnSpPr/>
              <p:nvPr/>
            </p:nvCxnSpPr>
            <p:spPr>
              <a:xfrm>
                <a:off x="291754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31A1E6C2-54F1-A645-BC88-8D6DDAFDD6E3}"/>
                  </a:ext>
                </a:extLst>
              </p:cNvPr>
              <p:cNvCxnSpPr/>
              <p:nvPr/>
            </p:nvCxnSpPr>
            <p:spPr>
              <a:xfrm>
                <a:off x="358061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FB7E710-64B5-6241-9685-9CD7759C43F7}"/>
                  </a:ext>
                </a:extLst>
              </p:cNvPr>
              <p:cNvCxnSpPr/>
              <p:nvPr/>
            </p:nvCxnSpPr>
            <p:spPr>
              <a:xfrm>
                <a:off x="424369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66DA54A7-24B9-284F-8257-88EE1841EE4B}"/>
                  </a:ext>
                </a:extLst>
              </p:cNvPr>
              <p:cNvCxnSpPr/>
              <p:nvPr/>
            </p:nvCxnSpPr>
            <p:spPr>
              <a:xfrm>
                <a:off x="4906766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AE1F1BF-1062-034D-AD37-C78D4754FF54}"/>
                  </a:ext>
                </a:extLst>
              </p:cNvPr>
              <p:cNvCxnSpPr/>
              <p:nvPr/>
            </p:nvCxnSpPr>
            <p:spPr>
              <a:xfrm>
                <a:off x="556984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4B243CE-9589-A846-895A-EFBA59246FE8}"/>
                  </a:ext>
                </a:extLst>
              </p:cNvPr>
              <p:cNvCxnSpPr/>
              <p:nvPr/>
            </p:nvCxnSpPr>
            <p:spPr>
              <a:xfrm>
                <a:off x="623291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15A49DF7-A0DA-F046-A1FD-FD5174CD2AE2}"/>
                  </a:ext>
                </a:extLst>
              </p:cNvPr>
              <p:cNvCxnSpPr/>
              <p:nvPr/>
            </p:nvCxnSpPr>
            <p:spPr>
              <a:xfrm>
                <a:off x="689598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F4F116A0-CDBE-D54A-8BF6-897C18AB6446}"/>
                  </a:ext>
                </a:extLst>
              </p:cNvPr>
              <p:cNvCxnSpPr/>
              <p:nvPr/>
            </p:nvCxnSpPr>
            <p:spPr>
              <a:xfrm>
                <a:off x="755906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D603017-EDE3-7A43-B08A-221BE29DBD69}"/>
                  </a:ext>
                </a:extLst>
              </p:cNvPr>
              <p:cNvCxnSpPr/>
              <p:nvPr/>
            </p:nvCxnSpPr>
            <p:spPr>
              <a:xfrm>
                <a:off x="8222136" y="5554597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C9077587-DF03-C74F-91A9-EBF5DCCA31B7}"/>
                  </a:ext>
                </a:extLst>
              </p:cNvPr>
              <p:cNvCxnSpPr/>
              <p:nvPr/>
            </p:nvCxnSpPr>
            <p:spPr>
              <a:xfrm>
                <a:off x="8885210" y="5554571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6AA537DF-2978-8B4D-9685-7EE5309D75E6}"/>
                  </a:ext>
                </a:extLst>
              </p:cNvPr>
              <p:cNvCxnSpPr/>
              <p:nvPr/>
            </p:nvCxnSpPr>
            <p:spPr>
              <a:xfrm>
                <a:off x="9548284" y="5554573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6C10DBAD-5870-8049-B19E-C55672F3FF41}"/>
                  </a:ext>
                </a:extLst>
              </p:cNvPr>
              <p:cNvCxnSpPr/>
              <p:nvPr/>
            </p:nvCxnSpPr>
            <p:spPr>
              <a:xfrm>
                <a:off x="10211354" y="5554576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9ECAD35-A455-F14B-BEA0-F77B9884DA7A}"/>
                </a:ext>
              </a:extLst>
            </p:cNvPr>
            <p:cNvSpPr txBox="1"/>
            <p:nvPr/>
          </p:nvSpPr>
          <p:spPr>
            <a:xfrm>
              <a:off x="1341268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0268DDE-EB7D-C641-91FB-E859B4C571B3}"/>
                </a:ext>
              </a:extLst>
            </p:cNvPr>
            <p:cNvSpPr txBox="1"/>
            <p:nvPr/>
          </p:nvSpPr>
          <p:spPr>
            <a:xfrm>
              <a:off x="1991834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6BC24F8-27C6-E148-8F2B-E12E7D5B7DE7}"/>
                </a:ext>
              </a:extLst>
            </p:cNvPr>
            <p:cNvSpPr txBox="1"/>
            <p:nvPr/>
          </p:nvSpPr>
          <p:spPr>
            <a:xfrm>
              <a:off x="2642400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01B3161-F21D-B648-8F5A-B1299F6C2D96}"/>
                </a:ext>
              </a:extLst>
            </p:cNvPr>
            <p:cNvSpPr txBox="1"/>
            <p:nvPr/>
          </p:nvSpPr>
          <p:spPr>
            <a:xfrm>
              <a:off x="3350118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AC382DF-E02C-E840-B35E-3090E90FC4C5}"/>
                </a:ext>
              </a:extLst>
            </p:cNvPr>
            <p:cNvSpPr txBox="1"/>
            <p:nvPr/>
          </p:nvSpPr>
          <p:spPr>
            <a:xfrm>
              <a:off x="4000684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75B9F4C-D0D3-E54B-A6CF-7D328CC5FD70}"/>
                </a:ext>
              </a:extLst>
            </p:cNvPr>
            <p:cNvSpPr txBox="1"/>
            <p:nvPr/>
          </p:nvSpPr>
          <p:spPr>
            <a:xfrm>
              <a:off x="4708402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FBBB7B2-BCA9-8C47-9019-BD48704BA87B}"/>
                </a:ext>
              </a:extLst>
            </p:cNvPr>
            <p:cNvSpPr txBox="1"/>
            <p:nvPr/>
          </p:nvSpPr>
          <p:spPr>
            <a:xfrm>
              <a:off x="5401832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A2F5D0C-D4A4-DD44-9A26-CEDAD877F757}"/>
                </a:ext>
              </a:extLst>
            </p:cNvPr>
            <p:cNvSpPr txBox="1"/>
            <p:nvPr/>
          </p:nvSpPr>
          <p:spPr>
            <a:xfrm>
              <a:off x="6066686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02545DD-37C4-EF42-9A48-AFF9999D23F9}"/>
                </a:ext>
              </a:extLst>
            </p:cNvPr>
            <p:cNvSpPr txBox="1"/>
            <p:nvPr/>
          </p:nvSpPr>
          <p:spPr>
            <a:xfrm>
              <a:off x="6788692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A086A61-EA66-6D4D-BB9D-0C54D4E3E34F}"/>
                </a:ext>
              </a:extLst>
            </p:cNvPr>
            <p:cNvSpPr txBox="1"/>
            <p:nvPr/>
          </p:nvSpPr>
          <p:spPr>
            <a:xfrm>
              <a:off x="7439258" y="2905337"/>
              <a:ext cx="44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099A6A8-1A1D-C546-A8D7-0E52B232D25B}"/>
                </a:ext>
              </a:extLst>
            </p:cNvPr>
            <p:cNvSpPr txBox="1"/>
            <p:nvPr/>
          </p:nvSpPr>
          <p:spPr>
            <a:xfrm>
              <a:off x="8046960" y="2905337"/>
              <a:ext cx="55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2CF7A94-FA66-2145-AE2F-ECE07AD59495}"/>
                </a:ext>
              </a:extLst>
            </p:cNvPr>
            <p:cNvSpPr txBox="1"/>
            <p:nvPr/>
          </p:nvSpPr>
          <p:spPr>
            <a:xfrm>
              <a:off x="8704667" y="2905337"/>
              <a:ext cx="55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8CDA54A-6F66-CB47-8D21-F66EA5CB1C42}"/>
                </a:ext>
              </a:extLst>
            </p:cNvPr>
            <p:cNvSpPr txBox="1"/>
            <p:nvPr/>
          </p:nvSpPr>
          <p:spPr>
            <a:xfrm>
              <a:off x="9361801" y="2905337"/>
              <a:ext cx="551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42" name="Block Arc 41">
            <a:extLst>
              <a:ext uri="{FF2B5EF4-FFF2-40B4-BE49-F238E27FC236}">
                <a16:creationId xmlns:a16="http://schemas.microsoft.com/office/drawing/2014/main" xmlns="" id="{ABDDBE12-03C9-8141-BC53-17ED8DAA5A65}"/>
              </a:ext>
            </a:extLst>
          </p:cNvPr>
          <p:cNvSpPr/>
          <p:nvPr/>
        </p:nvSpPr>
        <p:spPr>
          <a:xfrm>
            <a:off x="1482990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38FC9FF-957A-9E47-B6F4-11F88E12F3EF}"/>
              </a:ext>
            </a:extLst>
          </p:cNvPr>
          <p:cNvSpPr txBox="1"/>
          <p:nvPr/>
        </p:nvSpPr>
        <p:spPr>
          <a:xfrm>
            <a:off x="1340835" y="2905780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6085EFF-C3B9-9041-89A4-CD4D053CEDE8}"/>
              </a:ext>
            </a:extLst>
          </p:cNvPr>
          <p:cNvSpPr txBox="1"/>
          <p:nvPr/>
        </p:nvSpPr>
        <p:spPr>
          <a:xfrm>
            <a:off x="1991829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0191A4-57AE-164E-AD53-E322EAFEE698}"/>
              </a:ext>
            </a:extLst>
          </p:cNvPr>
          <p:cNvSpPr txBox="1"/>
          <p:nvPr/>
        </p:nvSpPr>
        <p:spPr>
          <a:xfrm>
            <a:off x="2642395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BD91CE-89A6-3946-B769-8A495D48055F}"/>
              </a:ext>
            </a:extLst>
          </p:cNvPr>
          <p:cNvSpPr txBox="1"/>
          <p:nvPr/>
        </p:nvSpPr>
        <p:spPr>
          <a:xfrm>
            <a:off x="3350113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24B9E6B-EE10-DF4C-8D8C-25113CA379FD}"/>
              </a:ext>
            </a:extLst>
          </p:cNvPr>
          <p:cNvSpPr txBox="1"/>
          <p:nvPr/>
        </p:nvSpPr>
        <p:spPr>
          <a:xfrm>
            <a:off x="4000679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B255BA0-8865-4F4F-886B-467A91F016E0}"/>
              </a:ext>
            </a:extLst>
          </p:cNvPr>
          <p:cNvSpPr txBox="1"/>
          <p:nvPr/>
        </p:nvSpPr>
        <p:spPr>
          <a:xfrm>
            <a:off x="4708397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9E7F784-5B68-7742-91EA-35766583FE36}"/>
              </a:ext>
            </a:extLst>
          </p:cNvPr>
          <p:cNvSpPr txBox="1"/>
          <p:nvPr/>
        </p:nvSpPr>
        <p:spPr>
          <a:xfrm>
            <a:off x="5401827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D964B63-EFA0-F943-826B-271A15FE608E}"/>
              </a:ext>
            </a:extLst>
          </p:cNvPr>
          <p:cNvSpPr txBox="1"/>
          <p:nvPr/>
        </p:nvSpPr>
        <p:spPr>
          <a:xfrm>
            <a:off x="6066681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D607B57-4FE0-A544-B0C0-6892D18D89C8}"/>
              </a:ext>
            </a:extLst>
          </p:cNvPr>
          <p:cNvSpPr txBox="1"/>
          <p:nvPr/>
        </p:nvSpPr>
        <p:spPr>
          <a:xfrm>
            <a:off x="6788687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BC60396-9A2B-B041-8E8D-4DCB0F0F18D9}"/>
              </a:ext>
            </a:extLst>
          </p:cNvPr>
          <p:cNvSpPr txBox="1"/>
          <p:nvPr/>
        </p:nvSpPr>
        <p:spPr>
          <a:xfrm>
            <a:off x="7439253" y="2905332"/>
            <a:ext cx="44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62F71CA-AB76-8645-986E-FA27D3202784}"/>
              </a:ext>
            </a:extLst>
          </p:cNvPr>
          <p:cNvSpPr txBox="1"/>
          <p:nvPr/>
        </p:nvSpPr>
        <p:spPr>
          <a:xfrm>
            <a:off x="8046955" y="2905332"/>
            <a:ext cx="55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E078F6D-42BA-0841-919F-ED0BF15358E9}"/>
              </a:ext>
            </a:extLst>
          </p:cNvPr>
          <p:cNvSpPr txBox="1"/>
          <p:nvPr/>
        </p:nvSpPr>
        <p:spPr>
          <a:xfrm>
            <a:off x="8704662" y="2905332"/>
            <a:ext cx="55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014419E-24CE-5B49-BBFF-9E8F382450AC}"/>
              </a:ext>
            </a:extLst>
          </p:cNvPr>
          <p:cNvSpPr txBox="1"/>
          <p:nvPr/>
        </p:nvSpPr>
        <p:spPr>
          <a:xfrm>
            <a:off x="9361796" y="2905332"/>
            <a:ext cx="5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6" name="Picture 5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1A844473-F487-E14C-9249-EE3070F1A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3991" y="393676"/>
            <a:ext cx="1339128" cy="1405947"/>
          </a:xfrm>
          <a:prstGeom prst="rect">
            <a:avLst/>
          </a:prstGeom>
        </p:spPr>
      </p:pic>
      <p:sp>
        <p:nvSpPr>
          <p:cNvPr id="60" name="Block Arc 59">
            <a:extLst>
              <a:ext uri="{FF2B5EF4-FFF2-40B4-BE49-F238E27FC236}">
                <a16:creationId xmlns:a16="http://schemas.microsoft.com/office/drawing/2014/main" xmlns="" id="{B141E2D9-2740-EF49-AEAC-77ABCA1CF7D7}"/>
              </a:ext>
            </a:extLst>
          </p:cNvPr>
          <p:cNvSpPr/>
          <p:nvPr/>
        </p:nvSpPr>
        <p:spPr>
          <a:xfrm>
            <a:off x="2162511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1" name="Block Arc 60">
            <a:extLst>
              <a:ext uri="{FF2B5EF4-FFF2-40B4-BE49-F238E27FC236}">
                <a16:creationId xmlns:a16="http://schemas.microsoft.com/office/drawing/2014/main" xmlns="" id="{AEFB1036-1815-7145-908E-8991509B03F4}"/>
              </a:ext>
            </a:extLst>
          </p:cNvPr>
          <p:cNvSpPr/>
          <p:nvPr/>
        </p:nvSpPr>
        <p:spPr>
          <a:xfrm>
            <a:off x="2842032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2" name="Block Arc 61">
            <a:extLst>
              <a:ext uri="{FF2B5EF4-FFF2-40B4-BE49-F238E27FC236}">
                <a16:creationId xmlns:a16="http://schemas.microsoft.com/office/drawing/2014/main" xmlns="" id="{C4689E74-9CA3-2249-BEBE-25FCE83E8BC6}"/>
              </a:ext>
            </a:extLst>
          </p:cNvPr>
          <p:cNvSpPr/>
          <p:nvPr/>
        </p:nvSpPr>
        <p:spPr>
          <a:xfrm>
            <a:off x="4880595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3" name="Block Arc 62">
            <a:extLst>
              <a:ext uri="{FF2B5EF4-FFF2-40B4-BE49-F238E27FC236}">
                <a16:creationId xmlns:a16="http://schemas.microsoft.com/office/drawing/2014/main" xmlns="" id="{E578332D-8FA2-F649-9265-D52644F2EF54}"/>
              </a:ext>
            </a:extLst>
          </p:cNvPr>
          <p:cNvSpPr/>
          <p:nvPr/>
        </p:nvSpPr>
        <p:spPr>
          <a:xfrm>
            <a:off x="6239637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xmlns="" id="{FC54DC5A-594D-DA41-AEED-7FDD0BA91635}"/>
              </a:ext>
            </a:extLst>
          </p:cNvPr>
          <p:cNvSpPr/>
          <p:nvPr/>
        </p:nvSpPr>
        <p:spPr>
          <a:xfrm>
            <a:off x="4201074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xmlns="" id="{B6E523D5-D145-D148-B071-2E745A549805}"/>
              </a:ext>
            </a:extLst>
          </p:cNvPr>
          <p:cNvSpPr/>
          <p:nvPr/>
        </p:nvSpPr>
        <p:spPr>
          <a:xfrm>
            <a:off x="5560116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xmlns="" id="{823FD488-8C6D-B741-BD5E-3C44049BB6FF}"/>
              </a:ext>
            </a:extLst>
          </p:cNvPr>
          <p:cNvSpPr/>
          <p:nvPr/>
        </p:nvSpPr>
        <p:spPr>
          <a:xfrm>
            <a:off x="3521553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7" name="Block Arc 66">
            <a:extLst>
              <a:ext uri="{FF2B5EF4-FFF2-40B4-BE49-F238E27FC236}">
                <a16:creationId xmlns:a16="http://schemas.microsoft.com/office/drawing/2014/main" xmlns="" id="{C3B8EFAC-831F-9E49-85D6-C05BCC9FCAEF}"/>
              </a:ext>
            </a:extLst>
          </p:cNvPr>
          <p:cNvSpPr/>
          <p:nvPr/>
        </p:nvSpPr>
        <p:spPr>
          <a:xfrm>
            <a:off x="8278200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8" name="Block Arc 67">
            <a:extLst>
              <a:ext uri="{FF2B5EF4-FFF2-40B4-BE49-F238E27FC236}">
                <a16:creationId xmlns:a16="http://schemas.microsoft.com/office/drawing/2014/main" xmlns="" id="{43E53E7A-6247-9C4A-AEEF-4F866A5AAFEE}"/>
              </a:ext>
            </a:extLst>
          </p:cNvPr>
          <p:cNvSpPr/>
          <p:nvPr/>
        </p:nvSpPr>
        <p:spPr>
          <a:xfrm>
            <a:off x="6919158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xmlns="" id="{F5D8A54A-0E0F-5D4E-8DA6-DF5BB178A11D}"/>
              </a:ext>
            </a:extLst>
          </p:cNvPr>
          <p:cNvSpPr/>
          <p:nvPr/>
        </p:nvSpPr>
        <p:spPr>
          <a:xfrm>
            <a:off x="7598679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0" name="Block Arc 69">
            <a:extLst>
              <a:ext uri="{FF2B5EF4-FFF2-40B4-BE49-F238E27FC236}">
                <a16:creationId xmlns:a16="http://schemas.microsoft.com/office/drawing/2014/main" xmlns="" id="{65E452F3-2032-B744-BF79-BA8E6BF7D62D}"/>
              </a:ext>
            </a:extLst>
          </p:cNvPr>
          <p:cNvSpPr/>
          <p:nvPr/>
        </p:nvSpPr>
        <p:spPr>
          <a:xfrm>
            <a:off x="8957725" y="2162997"/>
            <a:ext cx="680692" cy="933970"/>
          </a:xfrm>
          <a:prstGeom prst="blockArc">
            <a:avLst>
              <a:gd name="adj1" fmla="val 10792007"/>
              <a:gd name="adj2" fmla="val 21576783"/>
              <a:gd name="adj3" fmla="val 2822"/>
            </a:avLst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D6CFF94-0E2E-4641-A30A-A1284199D624}"/>
              </a:ext>
            </a:extLst>
          </p:cNvPr>
          <p:cNvSpPr txBox="1"/>
          <p:nvPr/>
        </p:nvSpPr>
        <p:spPr>
          <a:xfrm>
            <a:off x="1604077" y="2940138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6A10203-54C7-F54E-B706-42A1178BDE11}"/>
              </a:ext>
            </a:extLst>
          </p:cNvPr>
          <p:cNvSpPr txBox="1"/>
          <p:nvPr/>
        </p:nvSpPr>
        <p:spPr>
          <a:xfrm>
            <a:off x="2255071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1A0601E-E6E7-234E-9CDE-0B14DCA27FA9}"/>
              </a:ext>
            </a:extLst>
          </p:cNvPr>
          <p:cNvSpPr txBox="1"/>
          <p:nvPr/>
        </p:nvSpPr>
        <p:spPr>
          <a:xfrm>
            <a:off x="2905637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A33E8E1-CA01-D547-8D59-9F83BE936A09}"/>
              </a:ext>
            </a:extLst>
          </p:cNvPr>
          <p:cNvSpPr txBox="1"/>
          <p:nvPr/>
        </p:nvSpPr>
        <p:spPr>
          <a:xfrm>
            <a:off x="3613355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F79ABE5-404F-AC42-8362-BD999504A257}"/>
              </a:ext>
            </a:extLst>
          </p:cNvPr>
          <p:cNvSpPr txBox="1"/>
          <p:nvPr/>
        </p:nvSpPr>
        <p:spPr>
          <a:xfrm>
            <a:off x="4263921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EEBE4A6-A172-8141-B3BD-10DA86F739DD}"/>
              </a:ext>
            </a:extLst>
          </p:cNvPr>
          <p:cNvSpPr txBox="1"/>
          <p:nvPr/>
        </p:nvSpPr>
        <p:spPr>
          <a:xfrm>
            <a:off x="4971639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8066972-2091-4D45-BDCF-63C5C73561B5}"/>
              </a:ext>
            </a:extLst>
          </p:cNvPr>
          <p:cNvSpPr txBox="1"/>
          <p:nvPr/>
        </p:nvSpPr>
        <p:spPr>
          <a:xfrm>
            <a:off x="5665069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401B13B-AB20-7345-BAC8-321634DD8E29}"/>
              </a:ext>
            </a:extLst>
          </p:cNvPr>
          <p:cNvSpPr txBox="1"/>
          <p:nvPr/>
        </p:nvSpPr>
        <p:spPr>
          <a:xfrm>
            <a:off x="6329923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E5064D7-67ED-B54B-B5B6-5D900599AD46}"/>
              </a:ext>
            </a:extLst>
          </p:cNvPr>
          <p:cNvSpPr txBox="1"/>
          <p:nvPr/>
        </p:nvSpPr>
        <p:spPr>
          <a:xfrm>
            <a:off x="7051929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D8B79D7-C222-EE42-A490-9D3F209A4AB3}"/>
              </a:ext>
            </a:extLst>
          </p:cNvPr>
          <p:cNvSpPr txBox="1"/>
          <p:nvPr/>
        </p:nvSpPr>
        <p:spPr>
          <a:xfrm>
            <a:off x="7702495" y="2939690"/>
            <a:ext cx="445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0B4EA2B-4766-2B40-AA9B-EA1DE9DA9A4C}"/>
              </a:ext>
            </a:extLst>
          </p:cNvPr>
          <p:cNvSpPr txBox="1"/>
          <p:nvPr/>
        </p:nvSpPr>
        <p:spPr>
          <a:xfrm>
            <a:off x="8457677" y="2939690"/>
            <a:ext cx="5528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0379523-FE28-2C49-817E-7C3023817EBD}"/>
              </a:ext>
            </a:extLst>
          </p:cNvPr>
          <p:cNvSpPr txBox="1"/>
          <p:nvPr/>
        </p:nvSpPr>
        <p:spPr>
          <a:xfrm>
            <a:off x="9115385" y="2924942"/>
            <a:ext cx="5522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58E1BD88-6F15-194C-9270-36C2C0158BEC}"/>
              </a:ext>
            </a:extLst>
          </p:cNvPr>
          <p:cNvCxnSpPr>
            <a:cxnSpLocks/>
          </p:cNvCxnSpPr>
          <p:nvPr/>
        </p:nvCxnSpPr>
        <p:spPr>
          <a:xfrm flipV="1">
            <a:off x="1043309" y="4168633"/>
            <a:ext cx="5120639" cy="459"/>
          </a:xfrm>
          <a:prstGeom prst="straightConnector1">
            <a:avLst/>
          </a:prstGeom>
          <a:ln w="57150">
            <a:solidFill>
              <a:srgbClr val="C35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8E3CB3-98B9-0D42-98C3-20F37768020A}"/>
              </a:ext>
            </a:extLst>
          </p:cNvPr>
          <p:cNvSpPr txBox="1"/>
          <p:nvPr/>
        </p:nvSpPr>
        <p:spPr>
          <a:xfrm>
            <a:off x="973392" y="3583858"/>
            <a:ext cx="535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bên trái bé hơn số bên phải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70C438CB-839C-B047-BBD4-CC9AA33BD405}"/>
              </a:ext>
            </a:extLst>
          </p:cNvPr>
          <p:cNvGrpSpPr/>
          <p:nvPr/>
        </p:nvGrpSpPr>
        <p:grpSpPr>
          <a:xfrm>
            <a:off x="4588476" y="3537904"/>
            <a:ext cx="6147231" cy="630729"/>
            <a:chOff x="4486760" y="4875908"/>
            <a:chExt cx="6147231" cy="63072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3A8BA787-034E-C443-91A0-E39200F35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6760" y="5506637"/>
              <a:ext cx="5741890" cy="0"/>
            </a:xfrm>
            <a:prstGeom prst="straightConnector1">
              <a:avLst/>
            </a:prstGeom>
            <a:ln w="57150">
              <a:solidFill>
                <a:srgbClr val="C35F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DAB6BB8-B812-C242-95AA-2D3A86B37A06}"/>
                </a:ext>
              </a:extLst>
            </p:cNvPr>
            <p:cNvSpPr txBox="1"/>
            <p:nvPr/>
          </p:nvSpPr>
          <p:spPr>
            <a:xfrm>
              <a:off x="4486760" y="4875908"/>
              <a:ext cx="6147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bên phải lớn hơn các số bên trái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26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 animBg="1"/>
      <p:bldP spid="42" grpId="1" animBg="1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2" animBg="1"/>
      <p:bldP spid="71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0" grpId="0"/>
      <p:bldP spid="10" grpId="1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8062" cy="19997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38544" y="2473102"/>
            <a:ext cx="83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356B3E-5350-EE41-A7EF-904895AA8811}"/>
              </a:ext>
            </a:extLst>
          </p:cNvPr>
          <p:cNvGrpSpPr/>
          <p:nvPr/>
        </p:nvGrpSpPr>
        <p:grpSpPr>
          <a:xfrm>
            <a:off x="677334" y="2783229"/>
            <a:ext cx="10803466" cy="1570893"/>
            <a:chOff x="1874753" y="3648071"/>
            <a:chExt cx="8816663" cy="15708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5FB28D1-3ED6-804E-9E02-FD0B52B7C2CC}"/>
                </a:ext>
              </a:extLst>
            </p:cNvPr>
            <p:cNvGrpSpPr/>
            <p:nvPr/>
          </p:nvGrpSpPr>
          <p:grpSpPr>
            <a:xfrm>
              <a:off x="2021241" y="3648071"/>
              <a:ext cx="8670175" cy="217334"/>
              <a:chOff x="2254470" y="5554571"/>
              <a:chExt cx="8464847" cy="15117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0F4DCB64-4D34-674B-AAAB-DBA620D4BF3C}"/>
                  </a:ext>
                </a:extLst>
              </p:cNvPr>
              <p:cNvCxnSpPr/>
              <p:nvPr/>
            </p:nvCxnSpPr>
            <p:spPr>
              <a:xfrm>
                <a:off x="2254470" y="5627184"/>
                <a:ext cx="846484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559D4A04-0D42-714D-ACD7-89EB1EE77ACA}"/>
                  </a:ext>
                </a:extLst>
              </p:cNvPr>
              <p:cNvCxnSpPr/>
              <p:nvPr/>
            </p:nvCxnSpPr>
            <p:spPr>
              <a:xfrm>
                <a:off x="225447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8D1BEBB9-0E85-3C44-B339-E42C00BF14C2}"/>
                  </a:ext>
                </a:extLst>
              </p:cNvPr>
              <p:cNvCxnSpPr/>
              <p:nvPr/>
            </p:nvCxnSpPr>
            <p:spPr>
              <a:xfrm>
                <a:off x="291754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31A1E6C2-54F1-A645-BC88-8D6DDAFDD6E3}"/>
                  </a:ext>
                </a:extLst>
              </p:cNvPr>
              <p:cNvCxnSpPr/>
              <p:nvPr/>
            </p:nvCxnSpPr>
            <p:spPr>
              <a:xfrm>
                <a:off x="358061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FB7E710-64B5-6241-9685-9CD7759C43F7}"/>
                  </a:ext>
                </a:extLst>
              </p:cNvPr>
              <p:cNvCxnSpPr/>
              <p:nvPr/>
            </p:nvCxnSpPr>
            <p:spPr>
              <a:xfrm>
                <a:off x="424369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66DA54A7-24B9-284F-8257-88EE1841EE4B}"/>
                  </a:ext>
                </a:extLst>
              </p:cNvPr>
              <p:cNvCxnSpPr/>
              <p:nvPr/>
            </p:nvCxnSpPr>
            <p:spPr>
              <a:xfrm>
                <a:off x="4906766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AE1F1BF-1062-034D-AD37-C78D4754FF54}"/>
                  </a:ext>
                </a:extLst>
              </p:cNvPr>
              <p:cNvCxnSpPr/>
              <p:nvPr/>
            </p:nvCxnSpPr>
            <p:spPr>
              <a:xfrm>
                <a:off x="556984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4B243CE-9589-A846-895A-EFBA59246FE8}"/>
                  </a:ext>
                </a:extLst>
              </p:cNvPr>
              <p:cNvCxnSpPr/>
              <p:nvPr/>
            </p:nvCxnSpPr>
            <p:spPr>
              <a:xfrm>
                <a:off x="623291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15A49DF7-A0DA-F046-A1FD-FD5174CD2AE2}"/>
                  </a:ext>
                </a:extLst>
              </p:cNvPr>
              <p:cNvCxnSpPr/>
              <p:nvPr/>
            </p:nvCxnSpPr>
            <p:spPr>
              <a:xfrm>
                <a:off x="689598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F4F116A0-CDBE-D54A-8BF6-897C18AB6446}"/>
                  </a:ext>
                </a:extLst>
              </p:cNvPr>
              <p:cNvCxnSpPr/>
              <p:nvPr/>
            </p:nvCxnSpPr>
            <p:spPr>
              <a:xfrm>
                <a:off x="755906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D603017-EDE3-7A43-B08A-221BE29DBD69}"/>
                  </a:ext>
                </a:extLst>
              </p:cNvPr>
              <p:cNvCxnSpPr/>
              <p:nvPr/>
            </p:nvCxnSpPr>
            <p:spPr>
              <a:xfrm>
                <a:off x="8222136" y="5554597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C9077587-DF03-C74F-91A9-EBF5DCCA31B7}"/>
                  </a:ext>
                </a:extLst>
              </p:cNvPr>
              <p:cNvCxnSpPr/>
              <p:nvPr/>
            </p:nvCxnSpPr>
            <p:spPr>
              <a:xfrm>
                <a:off x="8885210" y="5554571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6AA537DF-2978-8B4D-9685-7EE5309D75E6}"/>
                  </a:ext>
                </a:extLst>
              </p:cNvPr>
              <p:cNvCxnSpPr/>
              <p:nvPr/>
            </p:nvCxnSpPr>
            <p:spPr>
              <a:xfrm>
                <a:off x="9548284" y="5554573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6C10DBAD-5870-8049-B19E-C55672F3FF41}"/>
                  </a:ext>
                </a:extLst>
              </p:cNvPr>
              <p:cNvCxnSpPr/>
              <p:nvPr/>
            </p:nvCxnSpPr>
            <p:spPr>
              <a:xfrm>
                <a:off x="10211354" y="5554576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9ECAD35-A455-F14B-BEA0-F77B9884DA7A}"/>
                </a:ext>
              </a:extLst>
            </p:cNvPr>
            <p:cNvSpPr txBox="1"/>
            <p:nvPr/>
          </p:nvSpPr>
          <p:spPr>
            <a:xfrm>
              <a:off x="187475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0268DDE-EB7D-C641-91FB-E859B4C571B3}"/>
                </a:ext>
              </a:extLst>
            </p:cNvPr>
            <p:cNvSpPr txBox="1"/>
            <p:nvPr/>
          </p:nvSpPr>
          <p:spPr>
            <a:xfrm>
              <a:off x="252531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6BC24F8-27C6-E148-8F2B-E12E7D5B7DE7}"/>
                </a:ext>
              </a:extLst>
            </p:cNvPr>
            <p:cNvSpPr txBox="1"/>
            <p:nvPr/>
          </p:nvSpPr>
          <p:spPr>
            <a:xfrm>
              <a:off x="3175885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01B3161-F21D-B648-8F5A-B1299F6C2D96}"/>
                </a:ext>
              </a:extLst>
            </p:cNvPr>
            <p:cNvSpPr txBox="1"/>
            <p:nvPr/>
          </p:nvSpPr>
          <p:spPr>
            <a:xfrm>
              <a:off x="388360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AC382DF-E02C-E840-B35E-3090E90FC4C5}"/>
                </a:ext>
              </a:extLst>
            </p:cNvPr>
            <p:cNvSpPr txBox="1"/>
            <p:nvPr/>
          </p:nvSpPr>
          <p:spPr>
            <a:xfrm>
              <a:off x="453416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75B9F4C-D0D3-E54B-A6CF-7D328CC5FD70}"/>
                </a:ext>
              </a:extLst>
            </p:cNvPr>
            <p:cNvSpPr txBox="1"/>
            <p:nvPr/>
          </p:nvSpPr>
          <p:spPr>
            <a:xfrm>
              <a:off x="524188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FBBB7B2-BCA9-8C47-9019-BD48704BA87B}"/>
                </a:ext>
              </a:extLst>
            </p:cNvPr>
            <p:cNvSpPr txBox="1"/>
            <p:nvPr/>
          </p:nvSpPr>
          <p:spPr>
            <a:xfrm>
              <a:off x="593531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A2F5D0C-D4A4-DD44-9A26-CEDAD877F757}"/>
                </a:ext>
              </a:extLst>
            </p:cNvPr>
            <p:cNvSpPr txBox="1"/>
            <p:nvPr/>
          </p:nvSpPr>
          <p:spPr>
            <a:xfrm>
              <a:off x="6600171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02545DD-37C4-EF42-9A48-AFF9999D23F9}"/>
                </a:ext>
              </a:extLst>
            </p:cNvPr>
            <p:cNvSpPr txBox="1"/>
            <p:nvPr/>
          </p:nvSpPr>
          <p:spPr>
            <a:xfrm>
              <a:off x="732217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A086A61-EA66-6D4D-BB9D-0C54D4E3E34F}"/>
                </a:ext>
              </a:extLst>
            </p:cNvPr>
            <p:cNvSpPr txBox="1"/>
            <p:nvPr/>
          </p:nvSpPr>
          <p:spPr>
            <a:xfrm>
              <a:off x="797274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099A6A8-1A1D-C546-A8D7-0E52B232D25B}"/>
                </a:ext>
              </a:extLst>
            </p:cNvPr>
            <p:cNvSpPr txBox="1"/>
            <p:nvPr/>
          </p:nvSpPr>
          <p:spPr>
            <a:xfrm>
              <a:off x="8580445" y="4018635"/>
              <a:ext cx="552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2CF7A94-FA66-2145-AE2F-ECE07AD59495}"/>
                </a:ext>
              </a:extLst>
            </p:cNvPr>
            <p:cNvSpPr txBox="1"/>
            <p:nvPr/>
          </p:nvSpPr>
          <p:spPr>
            <a:xfrm>
              <a:off x="9238152" y="4018635"/>
              <a:ext cx="5522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8CDA54A-6F66-CB47-8D21-F66EA5CB1C42}"/>
                </a:ext>
              </a:extLst>
            </p:cNvPr>
            <p:cNvSpPr txBox="1"/>
            <p:nvPr/>
          </p:nvSpPr>
          <p:spPr>
            <a:xfrm>
              <a:off x="9895286" y="4018635"/>
              <a:ext cx="551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EFD119-65C4-2244-81D5-3435644D9B4A}"/>
              </a:ext>
            </a:extLst>
          </p:cNvPr>
          <p:cNvSpPr/>
          <p:nvPr/>
        </p:nvSpPr>
        <p:spPr>
          <a:xfrm>
            <a:off x="7117264" y="3032788"/>
            <a:ext cx="802413" cy="803050"/>
          </a:xfrm>
          <a:prstGeom prst="ellipse">
            <a:avLst/>
          </a:prstGeom>
          <a:noFill/>
          <a:ln w="28575">
            <a:solidFill>
              <a:srgbClr val="E56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D5D870FB-3316-794B-A7E9-FA09B6D2497F}"/>
              </a:ext>
            </a:extLst>
          </p:cNvPr>
          <p:cNvSpPr/>
          <p:nvPr/>
        </p:nvSpPr>
        <p:spPr>
          <a:xfrm>
            <a:off x="6253485" y="3015855"/>
            <a:ext cx="802413" cy="803050"/>
          </a:xfrm>
          <a:prstGeom prst="ellipse">
            <a:avLst/>
          </a:prstGeom>
          <a:noFill/>
          <a:ln w="28575">
            <a:solidFill>
              <a:srgbClr val="C35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256524-C60A-F04A-B08D-A649255C025A}"/>
              </a:ext>
            </a:extLst>
          </p:cNvPr>
          <p:cNvSpPr txBox="1"/>
          <p:nvPr/>
        </p:nvSpPr>
        <p:spPr>
          <a:xfrm>
            <a:off x="5914372" y="4179106"/>
            <a:ext cx="2725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bé hơn 8</a:t>
            </a:r>
          </a:p>
          <a:p>
            <a:pPr algn="ctr"/>
            <a:r>
              <a:rPr lang="x-none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&lt; 8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124FADEC-897E-104B-955D-556475133651}"/>
              </a:ext>
            </a:extLst>
          </p:cNvPr>
          <p:cNvSpPr/>
          <p:nvPr/>
        </p:nvSpPr>
        <p:spPr>
          <a:xfrm>
            <a:off x="7999600" y="3047592"/>
            <a:ext cx="802413" cy="80305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529ACC5-D6E9-9746-87AA-8276AC8A7C23}"/>
              </a:ext>
            </a:extLst>
          </p:cNvPr>
          <p:cNvSpPr txBox="1"/>
          <p:nvPr/>
        </p:nvSpPr>
        <p:spPr>
          <a:xfrm>
            <a:off x="6669600" y="3830298"/>
            <a:ext cx="2897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lớn hơn 8</a:t>
            </a:r>
          </a:p>
          <a:p>
            <a:pPr algn="ctr"/>
            <a:r>
              <a:rPr lang="x-none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&gt; 8</a:t>
            </a:r>
          </a:p>
        </p:txBody>
      </p:sp>
    </p:spTree>
    <p:extLst>
      <p:ext uri="{BB962C8B-B14F-4D97-AF65-F5344CB8AC3E}">
        <p14:creationId xmlns:p14="http://schemas.microsoft.com/office/powerpoint/2010/main" val="236748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89" grpId="0" animBg="1"/>
      <p:bldP spid="89" grpId="1" animBg="1"/>
      <p:bldP spid="6" grpId="0"/>
      <p:bldP spid="6" grpId="1"/>
      <p:bldP spid="90" grpId="0" animBg="1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53520" y="2473102"/>
            <a:ext cx="103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Picture 5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1A844473-F487-E14C-9249-EE3070F1A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628" y="5174317"/>
            <a:ext cx="1339128" cy="140594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9D4C45B-9E40-294C-B42B-4E164099D9EA}"/>
              </a:ext>
            </a:extLst>
          </p:cNvPr>
          <p:cNvGrpSpPr/>
          <p:nvPr/>
        </p:nvGrpSpPr>
        <p:grpSpPr>
          <a:xfrm>
            <a:off x="592667" y="2982108"/>
            <a:ext cx="10888133" cy="1570893"/>
            <a:chOff x="1874753" y="3648071"/>
            <a:chExt cx="8816663" cy="157089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530F302-7C0A-4842-A6D7-D37C9A75E516}"/>
                </a:ext>
              </a:extLst>
            </p:cNvPr>
            <p:cNvGrpSpPr/>
            <p:nvPr/>
          </p:nvGrpSpPr>
          <p:grpSpPr>
            <a:xfrm>
              <a:off x="2021241" y="3648071"/>
              <a:ext cx="8670175" cy="217334"/>
              <a:chOff x="2254470" y="5554571"/>
              <a:chExt cx="8464847" cy="151179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xmlns="" id="{38ED3042-1142-6140-AB5C-FF15897E7779}"/>
                  </a:ext>
                </a:extLst>
              </p:cNvPr>
              <p:cNvCxnSpPr/>
              <p:nvPr/>
            </p:nvCxnSpPr>
            <p:spPr>
              <a:xfrm>
                <a:off x="2254470" y="5627184"/>
                <a:ext cx="846484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30EF93B2-838E-694E-8553-C64B1C073EAD}"/>
                  </a:ext>
                </a:extLst>
              </p:cNvPr>
              <p:cNvCxnSpPr/>
              <p:nvPr/>
            </p:nvCxnSpPr>
            <p:spPr>
              <a:xfrm>
                <a:off x="225447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0496B086-B7D0-694E-AE4D-4774A7406201}"/>
                  </a:ext>
                </a:extLst>
              </p:cNvPr>
              <p:cNvCxnSpPr/>
              <p:nvPr/>
            </p:nvCxnSpPr>
            <p:spPr>
              <a:xfrm>
                <a:off x="291754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04C38ADA-BB88-3948-BE87-46AA0FB2419A}"/>
                  </a:ext>
                </a:extLst>
              </p:cNvPr>
              <p:cNvCxnSpPr/>
              <p:nvPr/>
            </p:nvCxnSpPr>
            <p:spPr>
              <a:xfrm>
                <a:off x="358061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BCF80EB7-DBF8-B242-80D2-ADC36CC1BE0B}"/>
                  </a:ext>
                </a:extLst>
              </p:cNvPr>
              <p:cNvCxnSpPr/>
              <p:nvPr/>
            </p:nvCxnSpPr>
            <p:spPr>
              <a:xfrm>
                <a:off x="424369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96C3A91F-86C6-5647-A62D-0F1796B31ABC}"/>
                  </a:ext>
                </a:extLst>
              </p:cNvPr>
              <p:cNvCxnSpPr/>
              <p:nvPr/>
            </p:nvCxnSpPr>
            <p:spPr>
              <a:xfrm>
                <a:off x="4906766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5BCB1C42-AB7C-DC48-9208-5AAB1E54ED2E}"/>
                  </a:ext>
                </a:extLst>
              </p:cNvPr>
              <p:cNvCxnSpPr/>
              <p:nvPr/>
            </p:nvCxnSpPr>
            <p:spPr>
              <a:xfrm>
                <a:off x="556984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59B8F0DA-87A7-EE46-82AB-43F889E86A91}"/>
                  </a:ext>
                </a:extLst>
              </p:cNvPr>
              <p:cNvCxnSpPr/>
              <p:nvPr/>
            </p:nvCxnSpPr>
            <p:spPr>
              <a:xfrm>
                <a:off x="623291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1663D2F-AF81-1B42-8951-F30996BA1098}"/>
                  </a:ext>
                </a:extLst>
              </p:cNvPr>
              <p:cNvCxnSpPr/>
              <p:nvPr/>
            </p:nvCxnSpPr>
            <p:spPr>
              <a:xfrm>
                <a:off x="689598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BF34FCFF-482C-154D-9881-506294CC3F2B}"/>
                  </a:ext>
                </a:extLst>
              </p:cNvPr>
              <p:cNvCxnSpPr/>
              <p:nvPr/>
            </p:nvCxnSpPr>
            <p:spPr>
              <a:xfrm>
                <a:off x="755906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B4C051E9-2D7A-9046-A1ED-50C89E2327B2}"/>
                  </a:ext>
                </a:extLst>
              </p:cNvPr>
              <p:cNvCxnSpPr/>
              <p:nvPr/>
            </p:nvCxnSpPr>
            <p:spPr>
              <a:xfrm>
                <a:off x="8222136" y="5554597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D28E1653-2786-5943-AAFA-C010561EA89A}"/>
                  </a:ext>
                </a:extLst>
              </p:cNvPr>
              <p:cNvCxnSpPr/>
              <p:nvPr/>
            </p:nvCxnSpPr>
            <p:spPr>
              <a:xfrm>
                <a:off x="8885210" y="5554571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868F0832-B51F-9441-A3A5-06EC03006AE6}"/>
                  </a:ext>
                </a:extLst>
              </p:cNvPr>
              <p:cNvCxnSpPr/>
              <p:nvPr/>
            </p:nvCxnSpPr>
            <p:spPr>
              <a:xfrm>
                <a:off x="9548284" y="5554573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54FBA227-F1E9-3540-831B-A9929D60C3E9}"/>
                  </a:ext>
                </a:extLst>
              </p:cNvPr>
              <p:cNvCxnSpPr/>
              <p:nvPr/>
            </p:nvCxnSpPr>
            <p:spPr>
              <a:xfrm>
                <a:off x="10211354" y="5554576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DECE781-0318-894E-B428-45961A7862BC}"/>
                </a:ext>
              </a:extLst>
            </p:cNvPr>
            <p:cNvSpPr txBox="1"/>
            <p:nvPr/>
          </p:nvSpPr>
          <p:spPr>
            <a:xfrm>
              <a:off x="187475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5EA0BDA-F5E2-6C47-AB83-E8CE47BB6720}"/>
                </a:ext>
              </a:extLst>
            </p:cNvPr>
            <p:cNvSpPr txBox="1"/>
            <p:nvPr/>
          </p:nvSpPr>
          <p:spPr>
            <a:xfrm>
              <a:off x="252531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D4D829B-DCD3-9E42-81B2-06B15431F287}"/>
                </a:ext>
              </a:extLst>
            </p:cNvPr>
            <p:cNvSpPr txBox="1"/>
            <p:nvPr/>
          </p:nvSpPr>
          <p:spPr>
            <a:xfrm>
              <a:off x="3175885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007C1F1-1FEF-F44B-8BA2-0BBCD6642AAB}"/>
                </a:ext>
              </a:extLst>
            </p:cNvPr>
            <p:cNvSpPr txBox="1"/>
            <p:nvPr/>
          </p:nvSpPr>
          <p:spPr>
            <a:xfrm>
              <a:off x="388360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56E2BEF-D87B-D744-B93F-133B8836EE08}"/>
                </a:ext>
              </a:extLst>
            </p:cNvPr>
            <p:cNvSpPr txBox="1"/>
            <p:nvPr/>
          </p:nvSpPr>
          <p:spPr>
            <a:xfrm>
              <a:off x="453416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52224A6-8D91-8841-BF3D-4D689E9D1057}"/>
                </a:ext>
              </a:extLst>
            </p:cNvPr>
            <p:cNvSpPr txBox="1"/>
            <p:nvPr/>
          </p:nvSpPr>
          <p:spPr>
            <a:xfrm>
              <a:off x="524188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E157CAC-CD4E-6748-9AD6-34AFCE19E132}"/>
                </a:ext>
              </a:extLst>
            </p:cNvPr>
            <p:cNvSpPr txBox="1"/>
            <p:nvPr/>
          </p:nvSpPr>
          <p:spPr>
            <a:xfrm>
              <a:off x="593531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91D9108-E180-154E-B1FF-07DB4AFEDCE2}"/>
                </a:ext>
              </a:extLst>
            </p:cNvPr>
            <p:cNvSpPr txBox="1"/>
            <p:nvPr/>
          </p:nvSpPr>
          <p:spPr>
            <a:xfrm>
              <a:off x="6600171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88F9A430-A222-D44C-BF47-82A429A59078}"/>
                </a:ext>
              </a:extLst>
            </p:cNvPr>
            <p:cNvSpPr txBox="1"/>
            <p:nvPr/>
          </p:nvSpPr>
          <p:spPr>
            <a:xfrm>
              <a:off x="732217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952270FF-440B-0546-94E3-795501E83BEC}"/>
                </a:ext>
              </a:extLst>
            </p:cNvPr>
            <p:cNvSpPr txBox="1"/>
            <p:nvPr/>
          </p:nvSpPr>
          <p:spPr>
            <a:xfrm>
              <a:off x="797274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FCFBA67-F7DE-A04A-9533-788FB09799F4}"/>
                </a:ext>
              </a:extLst>
            </p:cNvPr>
            <p:cNvSpPr txBox="1"/>
            <p:nvPr/>
          </p:nvSpPr>
          <p:spPr>
            <a:xfrm>
              <a:off x="8580445" y="4018635"/>
              <a:ext cx="552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4945F2C9-5412-5348-BCD3-F207BFA899FC}"/>
                </a:ext>
              </a:extLst>
            </p:cNvPr>
            <p:cNvSpPr txBox="1"/>
            <p:nvPr/>
          </p:nvSpPr>
          <p:spPr>
            <a:xfrm>
              <a:off x="9238152" y="4018635"/>
              <a:ext cx="5522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E9D6721-2B7A-954E-A5FD-105B97D33DB3}"/>
                </a:ext>
              </a:extLst>
            </p:cNvPr>
            <p:cNvSpPr txBox="1"/>
            <p:nvPr/>
          </p:nvSpPr>
          <p:spPr>
            <a:xfrm>
              <a:off x="9895286" y="4018635"/>
              <a:ext cx="551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867F7B3D-A0B4-B24A-A936-3395AC900631}"/>
              </a:ext>
            </a:extLst>
          </p:cNvPr>
          <p:cNvSpPr/>
          <p:nvPr/>
        </p:nvSpPr>
        <p:spPr>
          <a:xfrm>
            <a:off x="5397555" y="3257033"/>
            <a:ext cx="808702" cy="803050"/>
          </a:xfrm>
          <a:prstGeom prst="ellipse">
            <a:avLst/>
          </a:prstGeom>
          <a:noFill/>
          <a:ln w="28575">
            <a:solidFill>
              <a:srgbClr val="E56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236A0EDA-700D-724D-98A3-156F0B5D8C54}"/>
              </a:ext>
            </a:extLst>
          </p:cNvPr>
          <p:cNvCxnSpPr>
            <a:cxnSpLocks/>
          </p:cNvCxnSpPr>
          <p:nvPr/>
        </p:nvCxnSpPr>
        <p:spPr>
          <a:xfrm flipH="1">
            <a:off x="1078547" y="4927159"/>
            <a:ext cx="4211987" cy="0"/>
          </a:xfrm>
          <a:prstGeom prst="straightConnector1">
            <a:avLst/>
          </a:prstGeom>
          <a:ln w="57150">
            <a:solidFill>
              <a:srgbClr val="C35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2461F68-AE21-8848-9D76-34EDEE8725D9}"/>
              </a:ext>
            </a:extLst>
          </p:cNvPr>
          <p:cNvSpPr txBox="1"/>
          <p:nvPr/>
        </p:nvSpPr>
        <p:spPr>
          <a:xfrm>
            <a:off x="1150274" y="4249745"/>
            <a:ext cx="449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hơn số bên trái </a:t>
            </a:r>
            <a:endParaRPr lang="x-non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F915010-BB03-E14E-9D3B-2FD2832CD74F}"/>
              </a:ext>
            </a:extLst>
          </p:cNvPr>
          <p:cNvSpPr txBox="1"/>
          <p:nvPr/>
        </p:nvSpPr>
        <p:spPr>
          <a:xfrm>
            <a:off x="596419" y="3346039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A7E566A-6F95-794B-A4E9-FFB9181A8B4C}"/>
              </a:ext>
            </a:extLst>
          </p:cNvPr>
          <p:cNvSpPr txBox="1"/>
          <p:nvPr/>
        </p:nvSpPr>
        <p:spPr>
          <a:xfrm>
            <a:off x="1382877" y="3345591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A7146BA-23D7-1B46-84CD-C6FB2128D9AB}"/>
              </a:ext>
            </a:extLst>
          </p:cNvPr>
          <p:cNvSpPr txBox="1"/>
          <p:nvPr/>
        </p:nvSpPr>
        <p:spPr>
          <a:xfrm>
            <a:off x="2202773" y="3345591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4C7D645-2A3C-E14D-9B44-90FECC8623A6}"/>
              </a:ext>
            </a:extLst>
          </p:cNvPr>
          <p:cNvSpPr txBox="1"/>
          <p:nvPr/>
        </p:nvSpPr>
        <p:spPr>
          <a:xfrm>
            <a:off x="3079821" y="3345591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0827E02-A1B6-AB45-BD64-53E178D22663}"/>
              </a:ext>
            </a:extLst>
          </p:cNvPr>
          <p:cNvSpPr txBox="1"/>
          <p:nvPr/>
        </p:nvSpPr>
        <p:spPr>
          <a:xfrm>
            <a:off x="3882784" y="3345591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29FF9A2-A4DD-E846-8238-D154A7791F47}"/>
              </a:ext>
            </a:extLst>
          </p:cNvPr>
          <p:cNvSpPr txBox="1"/>
          <p:nvPr/>
        </p:nvSpPr>
        <p:spPr>
          <a:xfrm>
            <a:off x="4759832" y="3345591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1AA7B30F-4D27-4345-8644-CF04EE0432DE}"/>
              </a:ext>
            </a:extLst>
          </p:cNvPr>
          <p:cNvCxnSpPr>
            <a:cxnSpLocks/>
          </p:cNvCxnSpPr>
          <p:nvPr/>
        </p:nvCxnSpPr>
        <p:spPr>
          <a:xfrm>
            <a:off x="6598923" y="4924683"/>
            <a:ext cx="3926539" cy="345"/>
          </a:xfrm>
          <a:prstGeom prst="straightConnector1">
            <a:avLst/>
          </a:prstGeom>
          <a:ln w="57150">
            <a:solidFill>
              <a:srgbClr val="C35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AE35591-C1F5-8343-829E-71288E222358}"/>
              </a:ext>
            </a:extLst>
          </p:cNvPr>
          <p:cNvSpPr txBox="1"/>
          <p:nvPr/>
        </p:nvSpPr>
        <p:spPr>
          <a:xfrm>
            <a:off x="6474182" y="4255821"/>
            <a:ext cx="410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số bên phải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4237F2D-8E6B-AE45-A967-B4CA8B449E96}"/>
              </a:ext>
            </a:extLst>
          </p:cNvPr>
          <p:cNvSpPr txBox="1"/>
          <p:nvPr/>
        </p:nvSpPr>
        <p:spPr>
          <a:xfrm>
            <a:off x="6425095" y="3347773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14BDD6E-2848-E24A-AD65-B859FB1194F5}"/>
              </a:ext>
            </a:extLst>
          </p:cNvPr>
          <p:cNvSpPr txBox="1"/>
          <p:nvPr/>
        </p:nvSpPr>
        <p:spPr>
          <a:xfrm>
            <a:off x="7333364" y="3347773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D730A584-0AF8-FB47-AF8D-0E7E81D440AE}"/>
              </a:ext>
            </a:extLst>
          </p:cNvPr>
          <p:cNvSpPr txBox="1"/>
          <p:nvPr/>
        </p:nvSpPr>
        <p:spPr>
          <a:xfrm>
            <a:off x="8136327" y="3347773"/>
            <a:ext cx="55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6EC8002-F669-024D-87DA-1AAE8BDEF606}"/>
              </a:ext>
            </a:extLst>
          </p:cNvPr>
          <p:cNvSpPr txBox="1"/>
          <p:nvPr/>
        </p:nvSpPr>
        <p:spPr>
          <a:xfrm>
            <a:off x="8868614" y="3347773"/>
            <a:ext cx="68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267C2B3-BB0E-5942-BA57-6627C8652BBF}"/>
              </a:ext>
            </a:extLst>
          </p:cNvPr>
          <p:cNvSpPr txBox="1"/>
          <p:nvPr/>
        </p:nvSpPr>
        <p:spPr>
          <a:xfrm>
            <a:off x="9695709" y="3347773"/>
            <a:ext cx="68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F70E11E-87F0-DC47-A5C6-56D126136DF0}"/>
              </a:ext>
            </a:extLst>
          </p:cNvPr>
          <p:cNvSpPr txBox="1"/>
          <p:nvPr/>
        </p:nvSpPr>
        <p:spPr>
          <a:xfrm>
            <a:off x="10505299" y="3347773"/>
            <a:ext cx="68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3820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9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/>
      <p:bldP spid="101" grpId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6" y="-734937"/>
            <a:ext cx="2128062" cy="19997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63999" y="2388436"/>
            <a:ext cx="98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Picture 5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xmlns="" id="{1A844473-F487-E14C-9249-EE3070F1A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628" y="5174317"/>
            <a:ext cx="1339128" cy="140594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9D4C45B-9E40-294C-B42B-4E164099D9EA}"/>
              </a:ext>
            </a:extLst>
          </p:cNvPr>
          <p:cNvGrpSpPr/>
          <p:nvPr/>
        </p:nvGrpSpPr>
        <p:grpSpPr>
          <a:xfrm>
            <a:off x="913211" y="2897442"/>
            <a:ext cx="10365577" cy="1570893"/>
            <a:chOff x="1874753" y="3648071"/>
            <a:chExt cx="8816663" cy="157089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530F302-7C0A-4842-A6D7-D37C9A75E516}"/>
                </a:ext>
              </a:extLst>
            </p:cNvPr>
            <p:cNvGrpSpPr/>
            <p:nvPr/>
          </p:nvGrpSpPr>
          <p:grpSpPr>
            <a:xfrm>
              <a:off x="2021241" y="3648071"/>
              <a:ext cx="8670175" cy="217334"/>
              <a:chOff x="2254470" y="5554571"/>
              <a:chExt cx="8464847" cy="151179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xmlns="" id="{38ED3042-1142-6140-AB5C-FF15897E7779}"/>
                  </a:ext>
                </a:extLst>
              </p:cNvPr>
              <p:cNvCxnSpPr/>
              <p:nvPr/>
            </p:nvCxnSpPr>
            <p:spPr>
              <a:xfrm>
                <a:off x="2254470" y="5627184"/>
                <a:ext cx="846484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30EF93B2-838E-694E-8553-C64B1C073EAD}"/>
                  </a:ext>
                </a:extLst>
              </p:cNvPr>
              <p:cNvCxnSpPr/>
              <p:nvPr/>
            </p:nvCxnSpPr>
            <p:spPr>
              <a:xfrm>
                <a:off x="225447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0496B086-B7D0-694E-AE4D-4774A7406201}"/>
                  </a:ext>
                </a:extLst>
              </p:cNvPr>
              <p:cNvCxnSpPr/>
              <p:nvPr/>
            </p:nvCxnSpPr>
            <p:spPr>
              <a:xfrm>
                <a:off x="291754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04C38ADA-BB88-3948-BE87-46AA0FB2419A}"/>
                  </a:ext>
                </a:extLst>
              </p:cNvPr>
              <p:cNvCxnSpPr/>
              <p:nvPr/>
            </p:nvCxnSpPr>
            <p:spPr>
              <a:xfrm>
                <a:off x="358061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BCF80EB7-DBF8-B242-80D2-ADC36CC1BE0B}"/>
                  </a:ext>
                </a:extLst>
              </p:cNvPr>
              <p:cNvCxnSpPr/>
              <p:nvPr/>
            </p:nvCxnSpPr>
            <p:spPr>
              <a:xfrm>
                <a:off x="424369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96C3A91F-86C6-5647-A62D-0F1796B31ABC}"/>
                  </a:ext>
                </a:extLst>
              </p:cNvPr>
              <p:cNvCxnSpPr/>
              <p:nvPr/>
            </p:nvCxnSpPr>
            <p:spPr>
              <a:xfrm>
                <a:off x="4906766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5BCB1C42-AB7C-DC48-9208-5AAB1E54ED2E}"/>
                  </a:ext>
                </a:extLst>
              </p:cNvPr>
              <p:cNvCxnSpPr/>
              <p:nvPr/>
            </p:nvCxnSpPr>
            <p:spPr>
              <a:xfrm>
                <a:off x="5569840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59B8F0DA-87A7-EE46-82AB-43F889E86A91}"/>
                  </a:ext>
                </a:extLst>
              </p:cNvPr>
              <p:cNvCxnSpPr/>
              <p:nvPr/>
            </p:nvCxnSpPr>
            <p:spPr>
              <a:xfrm>
                <a:off x="6232914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1663D2F-AF81-1B42-8951-F30996BA1098}"/>
                  </a:ext>
                </a:extLst>
              </p:cNvPr>
              <p:cNvCxnSpPr/>
              <p:nvPr/>
            </p:nvCxnSpPr>
            <p:spPr>
              <a:xfrm>
                <a:off x="6895988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BF34FCFF-482C-154D-9881-506294CC3F2B}"/>
                  </a:ext>
                </a:extLst>
              </p:cNvPr>
              <p:cNvCxnSpPr/>
              <p:nvPr/>
            </p:nvCxnSpPr>
            <p:spPr>
              <a:xfrm>
                <a:off x="7559062" y="5554609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B4C051E9-2D7A-9046-A1ED-50C89E2327B2}"/>
                  </a:ext>
                </a:extLst>
              </p:cNvPr>
              <p:cNvCxnSpPr/>
              <p:nvPr/>
            </p:nvCxnSpPr>
            <p:spPr>
              <a:xfrm>
                <a:off x="8222136" y="5554597"/>
                <a:ext cx="0" cy="1511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D28E1653-2786-5943-AAFA-C010561EA89A}"/>
                  </a:ext>
                </a:extLst>
              </p:cNvPr>
              <p:cNvCxnSpPr/>
              <p:nvPr/>
            </p:nvCxnSpPr>
            <p:spPr>
              <a:xfrm>
                <a:off x="8885210" y="5554571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868F0832-B51F-9441-A3A5-06EC03006AE6}"/>
                  </a:ext>
                </a:extLst>
              </p:cNvPr>
              <p:cNvCxnSpPr/>
              <p:nvPr/>
            </p:nvCxnSpPr>
            <p:spPr>
              <a:xfrm>
                <a:off x="9548284" y="5554573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54FBA227-F1E9-3540-831B-A9929D60C3E9}"/>
                  </a:ext>
                </a:extLst>
              </p:cNvPr>
              <p:cNvCxnSpPr/>
              <p:nvPr/>
            </p:nvCxnSpPr>
            <p:spPr>
              <a:xfrm>
                <a:off x="10211354" y="5554576"/>
                <a:ext cx="0" cy="15113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DECE781-0318-894E-B428-45961A7862BC}"/>
                </a:ext>
              </a:extLst>
            </p:cNvPr>
            <p:cNvSpPr txBox="1"/>
            <p:nvPr/>
          </p:nvSpPr>
          <p:spPr>
            <a:xfrm>
              <a:off x="187475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5EA0BDA-F5E2-6C47-AB83-E8CE47BB6720}"/>
                </a:ext>
              </a:extLst>
            </p:cNvPr>
            <p:cNvSpPr txBox="1"/>
            <p:nvPr/>
          </p:nvSpPr>
          <p:spPr>
            <a:xfrm>
              <a:off x="252531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D4D829B-DCD3-9E42-81B2-06B15431F287}"/>
                </a:ext>
              </a:extLst>
            </p:cNvPr>
            <p:cNvSpPr txBox="1"/>
            <p:nvPr/>
          </p:nvSpPr>
          <p:spPr>
            <a:xfrm>
              <a:off x="3175885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007C1F1-1FEF-F44B-8BA2-0BBCD6642AAB}"/>
                </a:ext>
              </a:extLst>
            </p:cNvPr>
            <p:cNvSpPr txBox="1"/>
            <p:nvPr/>
          </p:nvSpPr>
          <p:spPr>
            <a:xfrm>
              <a:off x="388360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56E2BEF-D87B-D744-B93F-133B8836EE08}"/>
                </a:ext>
              </a:extLst>
            </p:cNvPr>
            <p:cNvSpPr txBox="1"/>
            <p:nvPr/>
          </p:nvSpPr>
          <p:spPr>
            <a:xfrm>
              <a:off x="4534169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52224A6-8D91-8841-BF3D-4D689E9D1057}"/>
                </a:ext>
              </a:extLst>
            </p:cNvPr>
            <p:cNvSpPr txBox="1"/>
            <p:nvPr/>
          </p:nvSpPr>
          <p:spPr>
            <a:xfrm>
              <a:off x="524188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E157CAC-CD4E-6748-9AD6-34AFCE19E132}"/>
                </a:ext>
              </a:extLst>
            </p:cNvPr>
            <p:cNvSpPr txBox="1"/>
            <p:nvPr/>
          </p:nvSpPr>
          <p:spPr>
            <a:xfrm>
              <a:off x="593531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91D9108-E180-154E-B1FF-07DB4AFEDCE2}"/>
                </a:ext>
              </a:extLst>
            </p:cNvPr>
            <p:cNvSpPr txBox="1"/>
            <p:nvPr/>
          </p:nvSpPr>
          <p:spPr>
            <a:xfrm>
              <a:off x="6600171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88F9A430-A222-D44C-BF47-82A429A59078}"/>
                </a:ext>
              </a:extLst>
            </p:cNvPr>
            <p:cNvSpPr txBox="1"/>
            <p:nvPr/>
          </p:nvSpPr>
          <p:spPr>
            <a:xfrm>
              <a:off x="7322177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952270FF-440B-0546-94E3-795501E83BEC}"/>
                </a:ext>
              </a:extLst>
            </p:cNvPr>
            <p:cNvSpPr txBox="1"/>
            <p:nvPr/>
          </p:nvSpPr>
          <p:spPr>
            <a:xfrm>
              <a:off x="7972743" y="4018635"/>
              <a:ext cx="44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FCFBA67-F7DE-A04A-9533-788FB09799F4}"/>
                </a:ext>
              </a:extLst>
            </p:cNvPr>
            <p:cNvSpPr txBox="1"/>
            <p:nvPr/>
          </p:nvSpPr>
          <p:spPr>
            <a:xfrm>
              <a:off x="8580445" y="4018635"/>
              <a:ext cx="552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4945F2C9-5412-5348-BCD3-F207BFA899FC}"/>
                </a:ext>
              </a:extLst>
            </p:cNvPr>
            <p:cNvSpPr txBox="1"/>
            <p:nvPr/>
          </p:nvSpPr>
          <p:spPr>
            <a:xfrm>
              <a:off x="9238152" y="4018635"/>
              <a:ext cx="5522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E9D6721-2B7A-954E-A5FD-105B97D33DB3}"/>
                </a:ext>
              </a:extLst>
            </p:cNvPr>
            <p:cNvSpPr txBox="1"/>
            <p:nvPr/>
          </p:nvSpPr>
          <p:spPr>
            <a:xfrm>
              <a:off x="9895286" y="4018635"/>
              <a:ext cx="551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867F7B3D-A0B4-B24A-A936-3395AC900631}"/>
              </a:ext>
            </a:extLst>
          </p:cNvPr>
          <p:cNvSpPr/>
          <p:nvPr/>
        </p:nvSpPr>
        <p:spPr>
          <a:xfrm>
            <a:off x="5499089" y="3208870"/>
            <a:ext cx="769890" cy="730045"/>
          </a:xfrm>
          <a:prstGeom prst="ellipse">
            <a:avLst/>
          </a:prstGeom>
          <a:noFill/>
          <a:ln w="28575">
            <a:solidFill>
              <a:srgbClr val="E56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2461F68-AE21-8848-9D76-34EDEE8725D9}"/>
              </a:ext>
            </a:extLst>
          </p:cNvPr>
          <p:cNvSpPr txBox="1"/>
          <p:nvPr/>
        </p:nvSpPr>
        <p:spPr>
          <a:xfrm>
            <a:off x="2619588" y="4583557"/>
            <a:ext cx="318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7C2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C2BC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x-none" sz="6000" b="0" i="0" u="none" strike="noStrike" kern="1200" cap="none" spc="0" normalizeH="0" baseline="0" noProof="0" dirty="0">
              <a:ln>
                <a:noFill/>
              </a:ln>
              <a:solidFill>
                <a:srgbClr val="7C2BC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AE35591-C1F5-8343-829E-71288E222358}"/>
              </a:ext>
            </a:extLst>
          </p:cNvPr>
          <p:cNvSpPr txBox="1"/>
          <p:nvPr/>
        </p:nvSpPr>
        <p:spPr>
          <a:xfrm>
            <a:off x="6433982" y="4621616"/>
            <a:ext cx="391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liền sau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FAF612F-3FC0-AF4A-98C6-FCA6D45AB10D}"/>
              </a:ext>
            </a:extLst>
          </p:cNvPr>
          <p:cNvSpPr/>
          <p:nvPr/>
        </p:nvSpPr>
        <p:spPr>
          <a:xfrm>
            <a:off x="4674442" y="3185925"/>
            <a:ext cx="769890" cy="730045"/>
          </a:xfrm>
          <a:prstGeom prst="ellipse">
            <a:avLst/>
          </a:prstGeom>
          <a:noFill/>
          <a:ln w="28575">
            <a:solidFill>
              <a:srgbClr val="C35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C1F9B7-E432-EE40-98B5-7943AABD9150}"/>
              </a:ext>
            </a:extLst>
          </p:cNvPr>
          <p:cNvSpPr/>
          <p:nvPr/>
        </p:nvSpPr>
        <p:spPr>
          <a:xfrm>
            <a:off x="6318963" y="3200729"/>
            <a:ext cx="769890" cy="73004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2FE8FE4-8B30-504D-9C53-6C3E618E4DD9}"/>
              </a:ext>
            </a:extLst>
          </p:cNvPr>
          <p:cNvSpPr txBox="1"/>
          <p:nvPr/>
        </p:nvSpPr>
        <p:spPr>
          <a:xfrm>
            <a:off x="4873998" y="3277858"/>
            <a:ext cx="52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C2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9164E54-8AC8-0444-95F9-1187395D15A5}"/>
              </a:ext>
            </a:extLst>
          </p:cNvPr>
          <p:cNvSpPr txBox="1"/>
          <p:nvPr/>
        </p:nvSpPr>
        <p:spPr>
          <a:xfrm>
            <a:off x="6471530" y="3263107"/>
            <a:ext cx="52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3CF3E85-78C7-CF49-9A70-DAB1307699CA}"/>
              </a:ext>
            </a:extLst>
          </p:cNvPr>
          <p:cNvCxnSpPr/>
          <p:nvPr/>
        </p:nvCxnSpPr>
        <p:spPr>
          <a:xfrm flipH="1">
            <a:off x="4390821" y="3951886"/>
            <a:ext cx="526775" cy="7587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376EFA2F-E3AF-FC45-9EB6-B5998E014C7F}"/>
              </a:ext>
            </a:extLst>
          </p:cNvPr>
          <p:cNvCxnSpPr>
            <a:cxnSpLocks/>
          </p:cNvCxnSpPr>
          <p:nvPr/>
        </p:nvCxnSpPr>
        <p:spPr>
          <a:xfrm>
            <a:off x="6883762" y="3903681"/>
            <a:ext cx="456001" cy="775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1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9" grpId="0" animBg="1"/>
      <p:bldP spid="93" grpId="0"/>
      <p:bldP spid="101" grpId="0"/>
      <p:bldP spid="51" grpId="0" animBg="1"/>
      <p:bldP spid="52" grpId="0" animBg="1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活泼开学季演讲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Widescreen</PresentationFormat>
  <Paragraphs>293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等线</vt:lpstr>
      <vt:lpstr>华文中宋</vt:lpstr>
      <vt:lpstr>Times New Roman</vt:lpstr>
      <vt:lpstr>VNI-Avo</vt:lpstr>
      <vt:lpstr>仓耳今楷05-6763 W05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清新活泼开学季演讲PPT模板</dc:title>
  <dc:creator/>
  <cp:lastModifiedBy/>
  <cp:revision>1</cp:revision>
  <dcterms:created xsi:type="dcterms:W3CDTF">2017-07-27T06:11:46Z</dcterms:created>
  <dcterms:modified xsi:type="dcterms:W3CDTF">2021-10-18T08:07:34Z</dcterms:modified>
</cp:coreProperties>
</file>